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5" r:id="rId1"/>
  </p:sldMasterIdLst>
  <p:notesMasterIdLst>
    <p:notesMasterId r:id="rId40"/>
  </p:notesMasterIdLst>
  <p:sldIdLst>
    <p:sldId id="256" r:id="rId2"/>
    <p:sldId id="257"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92" r:id="rId28"/>
    <p:sldId id="293" r:id="rId29"/>
    <p:sldId id="278" r:id="rId30"/>
    <p:sldId id="285" r:id="rId31"/>
    <p:sldId id="286" r:id="rId32"/>
    <p:sldId id="287" r:id="rId33"/>
    <p:sldId id="288" r:id="rId34"/>
    <p:sldId id="289" r:id="rId35"/>
    <p:sldId id="290" r:id="rId36"/>
    <p:sldId id="294" r:id="rId37"/>
    <p:sldId id="295" r:id="rId38"/>
    <p:sldId id="29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40F5BDD-4AAD-40D5-AB72-606B0E5D4C44}" type="datetimeFigureOut">
              <a:rPr lang="he-IL" smtClean="0"/>
              <a:t>י"ח/תשרי/תשפ"א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0040340-E518-4AA2-B34B-F0A7FA1E4DB0}" type="slidenum">
              <a:rPr lang="he-IL" smtClean="0"/>
              <a:t>‹#›</a:t>
            </a:fld>
            <a:endParaRPr lang="he-IL"/>
          </a:p>
        </p:txBody>
      </p:sp>
    </p:spTree>
    <p:extLst>
      <p:ext uri="{BB962C8B-B14F-4D97-AF65-F5344CB8AC3E}">
        <p14:creationId xmlns:p14="http://schemas.microsoft.com/office/powerpoint/2010/main" val="30635202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10/6/2020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2DC25EE-239B-4C5F-AAD1-255A7D5F1EE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92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9324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0063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191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2AC24A9-CCB6-4F8D-B8DB-C2F3692CFA5A}"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540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924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10/6/2020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954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10/6/2020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4591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10/6/2020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040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2AC24A9-CCB6-4F8D-B8DB-C2F3692CFA5A}" type="datetimeFigureOut">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1948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2AC24A9-CCB6-4F8D-B8DB-C2F3692CFA5A}" type="datetimeFigureOut">
              <a:rPr lang="en-US" smtClean="0"/>
              <a:t>10/6/2020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9746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2AC24A9-CCB6-4F8D-B8DB-C2F3692CFA5A}" type="datetimeFigureOut">
              <a:rPr lang="en-US" smtClean="0"/>
              <a:t>10/6/2020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2DC25EE-239B-4C5F-AAD1-255A7D5F1EE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419042"/>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 Target="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2.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descr="תמונה שמכילה צעצוע, בובה, ציור&#10;&#10;התיאור נוצר באופן אוטומטי">
            <a:extLst>
              <a:ext uri="{FF2B5EF4-FFF2-40B4-BE49-F238E27FC236}">
                <a16:creationId xmlns:a16="http://schemas.microsoft.com/office/drawing/2014/main" id="{E19311C7-13B8-415E-8F6E-5008A44DB26D}"/>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 name="כותרת 1">
            <a:extLst>
              <a:ext uri="{FF2B5EF4-FFF2-40B4-BE49-F238E27FC236}">
                <a16:creationId xmlns:a16="http://schemas.microsoft.com/office/drawing/2014/main" id="{09203CBB-D074-43C1-A134-416B3305E49B}"/>
              </a:ext>
            </a:extLst>
          </p:cNvPr>
          <p:cNvSpPr>
            <a:spLocks noGrp="1"/>
          </p:cNvSpPr>
          <p:nvPr>
            <p:ph type="ctrTitle"/>
          </p:nvPr>
        </p:nvSpPr>
        <p:spPr>
          <a:xfrm>
            <a:off x="477981" y="1122363"/>
            <a:ext cx="4023360" cy="3204134"/>
          </a:xfrm>
        </p:spPr>
        <p:txBody>
          <a:bodyPr anchor="b">
            <a:normAutofit/>
          </a:bodyPr>
          <a:lstStyle/>
          <a:p>
            <a:r>
              <a:rPr lang="en-US" sz="4800" b="1" dirty="0"/>
              <a:t>SQL PROJECT</a:t>
            </a:r>
            <a:endParaRPr lang="he-IL" sz="4800" b="1" dirty="0"/>
          </a:p>
        </p:txBody>
      </p:sp>
      <p:sp>
        <p:nvSpPr>
          <p:cNvPr id="3" name="כותרת משנה 2">
            <a:extLst>
              <a:ext uri="{FF2B5EF4-FFF2-40B4-BE49-F238E27FC236}">
                <a16:creationId xmlns:a16="http://schemas.microsoft.com/office/drawing/2014/main" id="{7162A51B-8239-4AEB-B779-676ADACEF8CA}"/>
              </a:ext>
            </a:extLst>
          </p:cNvPr>
          <p:cNvSpPr>
            <a:spLocks noGrp="1"/>
          </p:cNvSpPr>
          <p:nvPr>
            <p:ph type="subTitle" idx="1"/>
          </p:nvPr>
        </p:nvSpPr>
        <p:spPr>
          <a:xfrm>
            <a:off x="176821" y="4844779"/>
            <a:ext cx="3933306" cy="1208141"/>
          </a:xfrm>
        </p:spPr>
        <p:txBody>
          <a:bodyPr>
            <a:normAutofit lnSpcReduction="10000"/>
          </a:bodyPr>
          <a:lstStyle/>
          <a:p>
            <a:pPr algn="ctr">
              <a:lnSpc>
                <a:spcPct val="100000"/>
              </a:lnSpc>
            </a:pPr>
            <a:r>
              <a:rPr lang="he-IL" sz="1700" b="1" dirty="0">
                <a:latin typeface="Tahoma" panose="020B0604030504040204" pitchFamily="34" charset="0"/>
                <a:ea typeface="Tahoma" panose="020B0604030504040204" pitchFamily="34" charset="0"/>
                <a:cs typeface="Tahoma" panose="020B0604030504040204" pitchFamily="34" charset="0"/>
              </a:rPr>
              <a:t>ים הדס</a:t>
            </a:r>
          </a:p>
          <a:p>
            <a:pPr algn="ctr">
              <a:lnSpc>
                <a:spcPct val="100000"/>
              </a:lnSpc>
            </a:pPr>
            <a:r>
              <a:rPr lang="he-IL" sz="1700" b="1" dirty="0">
                <a:latin typeface="Tahoma" panose="020B0604030504040204" pitchFamily="34" charset="0"/>
                <a:ea typeface="Tahoma" panose="020B0604030504040204" pitchFamily="34" charset="0"/>
                <a:cs typeface="Tahoma" panose="020B0604030504040204" pitchFamily="34" charset="0"/>
              </a:rPr>
              <a:t>חן </a:t>
            </a:r>
            <a:r>
              <a:rPr lang="he-IL" sz="1700" b="1" dirty="0" err="1">
                <a:latin typeface="Tahoma" panose="020B0604030504040204" pitchFamily="34" charset="0"/>
                <a:ea typeface="Tahoma" panose="020B0604030504040204" pitchFamily="34" charset="0"/>
                <a:cs typeface="Tahoma" panose="020B0604030504040204" pitchFamily="34" charset="0"/>
              </a:rPr>
              <a:t>פורצקי</a:t>
            </a:r>
            <a:endParaRPr lang="he-IL" sz="1700" b="1" dirty="0">
              <a:latin typeface="Tahoma" panose="020B0604030504040204" pitchFamily="34" charset="0"/>
              <a:ea typeface="Tahoma" panose="020B0604030504040204" pitchFamily="34" charset="0"/>
              <a:cs typeface="Tahoma" panose="020B0604030504040204" pitchFamily="34" charset="0"/>
            </a:endParaRPr>
          </a:p>
          <a:p>
            <a:pPr algn="ctr">
              <a:lnSpc>
                <a:spcPct val="100000"/>
              </a:lnSpc>
            </a:pPr>
            <a:r>
              <a:rPr lang="he-IL" sz="1700" b="1" dirty="0">
                <a:latin typeface="Tahoma" panose="020B0604030504040204" pitchFamily="34" charset="0"/>
                <a:ea typeface="Tahoma" panose="020B0604030504040204" pitchFamily="34" charset="0"/>
                <a:cs typeface="Tahoma" panose="020B0604030504040204" pitchFamily="34" charset="0"/>
              </a:rPr>
              <a:t>אדם </a:t>
            </a:r>
            <a:r>
              <a:rPr lang="he-IL" sz="1700" b="1" dirty="0" err="1">
                <a:latin typeface="Tahoma" panose="020B0604030504040204" pitchFamily="34" charset="0"/>
                <a:ea typeface="Tahoma" panose="020B0604030504040204" pitchFamily="34" charset="0"/>
                <a:cs typeface="Tahoma" panose="020B0604030504040204" pitchFamily="34" charset="0"/>
              </a:rPr>
              <a:t>דודזון</a:t>
            </a:r>
            <a:endParaRPr lang="he-IL" sz="17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1507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64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2446D9EC-29C3-4690-B25C-63CBEC491D98}"/>
              </a:ext>
            </a:extLst>
          </p:cNvPr>
          <p:cNvPicPr>
            <a:picLocks noChangeAspect="1"/>
          </p:cNvPicPr>
          <p:nvPr/>
        </p:nvPicPr>
        <p:blipFill>
          <a:blip r:embed="rId3"/>
          <a:stretch>
            <a:fillRect/>
          </a:stretch>
        </p:blipFill>
        <p:spPr>
          <a:xfrm>
            <a:off x="4228598" y="405466"/>
            <a:ext cx="4292821" cy="3340272"/>
          </a:xfrm>
          <a:prstGeom prst="rect">
            <a:avLst/>
          </a:prstGeom>
        </p:spPr>
      </p:pic>
      <p:pic>
        <p:nvPicPr>
          <p:cNvPr id="7" name="תמונה 6">
            <a:extLst>
              <a:ext uri="{FF2B5EF4-FFF2-40B4-BE49-F238E27FC236}">
                <a16:creationId xmlns:a16="http://schemas.microsoft.com/office/drawing/2014/main" id="{48C1D08D-CF6B-42AC-A7A0-7D63CEAEB3BC}"/>
              </a:ext>
            </a:extLst>
          </p:cNvPr>
          <p:cNvPicPr>
            <a:picLocks noChangeAspect="1"/>
          </p:cNvPicPr>
          <p:nvPr/>
        </p:nvPicPr>
        <p:blipFill>
          <a:blip r:embed="rId4"/>
          <a:stretch>
            <a:fillRect/>
          </a:stretch>
        </p:blipFill>
        <p:spPr>
          <a:xfrm>
            <a:off x="2195612" y="3901235"/>
            <a:ext cx="8706297" cy="2730640"/>
          </a:xfrm>
          <a:prstGeom prst="rect">
            <a:avLst/>
          </a:prstGeom>
        </p:spPr>
      </p:pic>
      <p:sp>
        <p:nvSpPr>
          <p:cNvPr id="4" name="תיבת טקסט 3">
            <a:extLst>
              <a:ext uri="{FF2B5EF4-FFF2-40B4-BE49-F238E27FC236}">
                <a16:creationId xmlns:a16="http://schemas.microsoft.com/office/drawing/2014/main" id="{7B8F6274-17EC-4638-82D5-9B47AB0500A8}"/>
              </a:ext>
            </a:extLst>
          </p:cNvPr>
          <p:cNvSpPr txBox="1"/>
          <p:nvPr/>
        </p:nvSpPr>
        <p:spPr>
          <a:xfrm>
            <a:off x="0" y="51523"/>
            <a:ext cx="4973690" cy="707886"/>
          </a:xfrm>
          <a:prstGeom prst="rect">
            <a:avLst/>
          </a:prstGeom>
          <a:noFill/>
        </p:spPr>
        <p:txBody>
          <a:bodyPr wrap="square">
            <a:spAutoFit/>
          </a:bodyPr>
          <a:lstStyle/>
          <a:p>
            <a:pPr algn="l"/>
            <a:r>
              <a:rPr lang="en-US" sz="4000" b="1" u="sng" dirty="0"/>
              <a:t>EMPLOYEES</a:t>
            </a:r>
            <a:endParaRPr lang="he-IL" sz="4000" b="1" u="sng" dirty="0"/>
          </a:p>
        </p:txBody>
      </p:sp>
      <p:pic>
        <p:nvPicPr>
          <p:cNvPr id="10" name="תמונה 9" descr="תמונה שמכילה צעצוע, בובה, ציור&#10;&#10;התיאור נוצר באופן אוטומטי">
            <a:extLst>
              <a:ext uri="{FF2B5EF4-FFF2-40B4-BE49-F238E27FC236}">
                <a16:creationId xmlns:a16="http://schemas.microsoft.com/office/drawing/2014/main" id="{5E610480-8C78-43A8-85D0-BC8BCCD1D552}"/>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65813"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37978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0" y="85147"/>
            <a:ext cx="4973690" cy="707886"/>
          </a:xfrm>
          <a:prstGeom prst="rect">
            <a:avLst/>
          </a:prstGeom>
          <a:noFill/>
        </p:spPr>
        <p:txBody>
          <a:bodyPr wrap="square">
            <a:spAutoFit/>
          </a:bodyPr>
          <a:lstStyle/>
          <a:p>
            <a:pPr algn="l"/>
            <a:r>
              <a:rPr lang="en-US" sz="4000" b="1" u="sng" dirty="0"/>
              <a:t>TRAINERS</a:t>
            </a:r>
            <a:endParaRPr lang="he-IL" sz="4000" b="1" u="sng" dirty="0"/>
          </a:p>
        </p:txBody>
      </p:sp>
      <p:pic>
        <p:nvPicPr>
          <p:cNvPr id="7" name="תמונה 6">
            <a:extLst>
              <a:ext uri="{FF2B5EF4-FFF2-40B4-BE49-F238E27FC236}">
                <a16:creationId xmlns:a16="http://schemas.microsoft.com/office/drawing/2014/main" id="{AA3EE90E-6BAB-4D7F-9668-2602831D3BA6}"/>
              </a:ext>
            </a:extLst>
          </p:cNvPr>
          <p:cNvPicPr>
            <a:picLocks noChangeAspect="1"/>
          </p:cNvPicPr>
          <p:nvPr/>
        </p:nvPicPr>
        <p:blipFill>
          <a:blip r:embed="rId3"/>
          <a:stretch>
            <a:fillRect/>
          </a:stretch>
        </p:blipFill>
        <p:spPr>
          <a:xfrm>
            <a:off x="2644641" y="1033012"/>
            <a:ext cx="6902717" cy="2848902"/>
          </a:xfrm>
          <a:prstGeom prst="rect">
            <a:avLst/>
          </a:prstGeom>
        </p:spPr>
      </p:pic>
      <p:pic>
        <p:nvPicPr>
          <p:cNvPr id="8" name="תמונה 7">
            <a:extLst>
              <a:ext uri="{FF2B5EF4-FFF2-40B4-BE49-F238E27FC236}">
                <a16:creationId xmlns:a16="http://schemas.microsoft.com/office/drawing/2014/main" id="{A285CD12-E636-4536-AED7-992B4A81D8DB}"/>
              </a:ext>
            </a:extLst>
          </p:cNvPr>
          <p:cNvPicPr>
            <a:picLocks noChangeAspect="1"/>
          </p:cNvPicPr>
          <p:nvPr/>
        </p:nvPicPr>
        <p:blipFill>
          <a:blip r:embed="rId4"/>
          <a:stretch>
            <a:fillRect/>
          </a:stretch>
        </p:blipFill>
        <p:spPr>
          <a:xfrm>
            <a:off x="2574653" y="4090540"/>
            <a:ext cx="7169455" cy="2567712"/>
          </a:xfrm>
          <a:prstGeom prst="rect">
            <a:avLst/>
          </a:prstGeom>
        </p:spPr>
      </p:pic>
      <p:pic>
        <p:nvPicPr>
          <p:cNvPr id="10" name="תמונה 9" descr="תמונה שמכילה צעצוע, בובה, ציור&#10;&#10;התיאור נוצר באופן אוטומטי">
            <a:extLst>
              <a:ext uri="{FF2B5EF4-FFF2-40B4-BE49-F238E27FC236}">
                <a16:creationId xmlns:a16="http://schemas.microsoft.com/office/drawing/2014/main" id="{1D59347D-A2EB-4AEF-8F9B-C13AAF94D739}"/>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65813"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40882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152837" y="46608"/>
            <a:ext cx="4973690" cy="707886"/>
          </a:xfrm>
          <a:prstGeom prst="rect">
            <a:avLst/>
          </a:prstGeom>
          <a:noFill/>
        </p:spPr>
        <p:txBody>
          <a:bodyPr wrap="square">
            <a:spAutoFit/>
          </a:bodyPr>
          <a:lstStyle/>
          <a:p>
            <a:pPr algn="l"/>
            <a:r>
              <a:rPr lang="en-US" sz="4000" b="1" u="sng" dirty="0"/>
              <a:t>SHIFTS</a:t>
            </a:r>
            <a:endParaRPr lang="he-IL" sz="4000" b="1" u="sng" dirty="0"/>
          </a:p>
        </p:txBody>
      </p:sp>
      <p:pic>
        <p:nvPicPr>
          <p:cNvPr id="6" name="תמונה 5">
            <a:extLst>
              <a:ext uri="{FF2B5EF4-FFF2-40B4-BE49-F238E27FC236}">
                <a16:creationId xmlns:a16="http://schemas.microsoft.com/office/drawing/2014/main" id="{0C4EFA2D-95EE-4041-B9EB-7666864AC2F2}"/>
              </a:ext>
            </a:extLst>
          </p:cNvPr>
          <p:cNvPicPr>
            <a:picLocks noChangeAspect="1"/>
          </p:cNvPicPr>
          <p:nvPr/>
        </p:nvPicPr>
        <p:blipFill>
          <a:blip r:embed="rId3"/>
          <a:stretch>
            <a:fillRect/>
          </a:stretch>
        </p:blipFill>
        <p:spPr>
          <a:xfrm>
            <a:off x="2639682" y="1102824"/>
            <a:ext cx="6627479" cy="2392105"/>
          </a:xfrm>
          <a:prstGeom prst="rect">
            <a:avLst/>
          </a:prstGeom>
        </p:spPr>
      </p:pic>
      <p:pic>
        <p:nvPicPr>
          <p:cNvPr id="7" name="תמונה 6">
            <a:extLst>
              <a:ext uri="{FF2B5EF4-FFF2-40B4-BE49-F238E27FC236}">
                <a16:creationId xmlns:a16="http://schemas.microsoft.com/office/drawing/2014/main" id="{4FBDA795-87C7-471F-A342-31C49903973C}"/>
              </a:ext>
            </a:extLst>
          </p:cNvPr>
          <p:cNvPicPr>
            <a:picLocks noChangeAspect="1"/>
          </p:cNvPicPr>
          <p:nvPr/>
        </p:nvPicPr>
        <p:blipFill>
          <a:blip r:embed="rId4"/>
          <a:stretch>
            <a:fillRect/>
          </a:stretch>
        </p:blipFill>
        <p:spPr>
          <a:xfrm>
            <a:off x="2888213" y="3845033"/>
            <a:ext cx="6378948" cy="2671702"/>
          </a:xfrm>
          <a:prstGeom prst="rect">
            <a:avLst/>
          </a:prstGeom>
        </p:spPr>
      </p:pic>
      <p:pic>
        <p:nvPicPr>
          <p:cNvPr id="9" name="תמונה 8" descr="תמונה שמכילה צעצוע, בובה, ציור&#10;&#10;התיאור נוצר באופן אוטומטי">
            <a:extLst>
              <a:ext uri="{FF2B5EF4-FFF2-40B4-BE49-F238E27FC236}">
                <a16:creationId xmlns:a16="http://schemas.microsoft.com/office/drawing/2014/main" id="{7858323B-8BDB-4C3D-96E9-82293F9D40EE}"/>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7533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36379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68829" y="43815"/>
            <a:ext cx="4973690" cy="707886"/>
          </a:xfrm>
          <a:prstGeom prst="rect">
            <a:avLst/>
          </a:prstGeom>
          <a:noFill/>
        </p:spPr>
        <p:txBody>
          <a:bodyPr wrap="square">
            <a:spAutoFit/>
          </a:bodyPr>
          <a:lstStyle/>
          <a:p>
            <a:pPr algn="l"/>
            <a:r>
              <a:rPr lang="en-US" sz="4000" b="1" u="sng" dirty="0"/>
              <a:t>MEMBERS</a:t>
            </a:r>
            <a:endParaRPr lang="he-IL" sz="4000" b="1" u="sng" dirty="0"/>
          </a:p>
        </p:txBody>
      </p:sp>
      <p:pic>
        <p:nvPicPr>
          <p:cNvPr id="6" name="תמונה 5">
            <a:extLst>
              <a:ext uri="{FF2B5EF4-FFF2-40B4-BE49-F238E27FC236}">
                <a16:creationId xmlns:a16="http://schemas.microsoft.com/office/drawing/2014/main" id="{29F188BF-B505-41FA-B9D2-850198403B54}"/>
              </a:ext>
            </a:extLst>
          </p:cNvPr>
          <p:cNvPicPr>
            <a:picLocks noChangeAspect="1"/>
          </p:cNvPicPr>
          <p:nvPr/>
        </p:nvPicPr>
        <p:blipFill>
          <a:blip r:embed="rId3"/>
          <a:stretch>
            <a:fillRect/>
          </a:stretch>
        </p:blipFill>
        <p:spPr>
          <a:xfrm>
            <a:off x="2178841" y="1147566"/>
            <a:ext cx="5283472" cy="3124361"/>
          </a:xfrm>
          <a:prstGeom prst="rect">
            <a:avLst/>
          </a:prstGeom>
        </p:spPr>
      </p:pic>
      <p:pic>
        <p:nvPicPr>
          <p:cNvPr id="7" name="תמונה 6">
            <a:extLst>
              <a:ext uri="{FF2B5EF4-FFF2-40B4-BE49-F238E27FC236}">
                <a16:creationId xmlns:a16="http://schemas.microsoft.com/office/drawing/2014/main" id="{AA602EED-5976-45D6-8F47-69A35E9F8A3E}"/>
              </a:ext>
            </a:extLst>
          </p:cNvPr>
          <p:cNvPicPr>
            <a:picLocks noChangeAspect="1"/>
          </p:cNvPicPr>
          <p:nvPr/>
        </p:nvPicPr>
        <p:blipFill>
          <a:blip r:embed="rId4"/>
          <a:stretch>
            <a:fillRect/>
          </a:stretch>
        </p:blipFill>
        <p:spPr>
          <a:xfrm>
            <a:off x="2178841" y="4440069"/>
            <a:ext cx="8693597" cy="2063856"/>
          </a:xfrm>
          <a:prstGeom prst="rect">
            <a:avLst/>
          </a:prstGeom>
        </p:spPr>
      </p:pic>
      <p:pic>
        <p:nvPicPr>
          <p:cNvPr id="9" name="תמונה 8" descr="תמונה שמכילה צעצוע, בובה, ציור&#10;&#10;התיאור נוצר באופן אוטומטי">
            <a:extLst>
              <a:ext uri="{FF2B5EF4-FFF2-40B4-BE49-F238E27FC236}">
                <a16:creationId xmlns:a16="http://schemas.microsoft.com/office/drawing/2014/main" id="{A56F8ECA-45BD-4D91-8007-62A2DEEAF7AB}"/>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7533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12565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152837" y="90397"/>
            <a:ext cx="4973690" cy="1323439"/>
          </a:xfrm>
          <a:prstGeom prst="rect">
            <a:avLst/>
          </a:prstGeom>
          <a:noFill/>
        </p:spPr>
        <p:txBody>
          <a:bodyPr wrap="square">
            <a:spAutoFit/>
          </a:bodyPr>
          <a:lstStyle/>
          <a:p>
            <a:pPr algn="l"/>
            <a:r>
              <a:rPr lang="en-US" sz="4000" b="1" u="sng" dirty="0"/>
              <a:t>FREEZE SUBCRIPTION</a:t>
            </a:r>
            <a:endParaRPr lang="he-IL" sz="4000" b="1" u="sng" dirty="0"/>
          </a:p>
        </p:txBody>
      </p:sp>
      <p:pic>
        <p:nvPicPr>
          <p:cNvPr id="8" name="תמונה 7">
            <a:extLst>
              <a:ext uri="{FF2B5EF4-FFF2-40B4-BE49-F238E27FC236}">
                <a16:creationId xmlns:a16="http://schemas.microsoft.com/office/drawing/2014/main" id="{A0CEDFAD-406E-4480-BA38-FF30639C12F0}"/>
              </a:ext>
            </a:extLst>
          </p:cNvPr>
          <p:cNvPicPr>
            <a:picLocks noChangeAspect="1"/>
          </p:cNvPicPr>
          <p:nvPr/>
        </p:nvPicPr>
        <p:blipFill>
          <a:blip r:embed="rId3"/>
          <a:stretch>
            <a:fillRect/>
          </a:stretch>
        </p:blipFill>
        <p:spPr>
          <a:xfrm>
            <a:off x="2832561" y="1656755"/>
            <a:ext cx="6251699" cy="2030807"/>
          </a:xfrm>
          <a:prstGeom prst="rect">
            <a:avLst/>
          </a:prstGeom>
        </p:spPr>
      </p:pic>
      <p:pic>
        <p:nvPicPr>
          <p:cNvPr id="9" name="תמונה 8">
            <a:extLst>
              <a:ext uri="{FF2B5EF4-FFF2-40B4-BE49-F238E27FC236}">
                <a16:creationId xmlns:a16="http://schemas.microsoft.com/office/drawing/2014/main" id="{31410B34-E53E-4182-988D-0C802ADBE7AD}"/>
              </a:ext>
            </a:extLst>
          </p:cNvPr>
          <p:cNvPicPr>
            <a:picLocks noChangeAspect="1"/>
          </p:cNvPicPr>
          <p:nvPr/>
        </p:nvPicPr>
        <p:blipFill>
          <a:blip r:embed="rId4"/>
          <a:stretch>
            <a:fillRect/>
          </a:stretch>
        </p:blipFill>
        <p:spPr>
          <a:xfrm>
            <a:off x="2416757" y="4070626"/>
            <a:ext cx="7565750" cy="2448913"/>
          </a:xfrm>
          <a:prstGeom prst="rect">
            <a:avLst/>
          </a:prstGeom>
        </p:spPr>
      </p:pic>
      <p:pic>
        <p:nvPicPr>
          <p:cNvPr id="11" name="תמונה 10" descr="תמונה שמכילה צעצוע, בובה, ציור&#10;&#10;התיאור נוצר באופן אוטומטי">
            <a:extLst>
              <a:ext uri="{FF2B5EF4-FFF2-40B4-BE49-F238E27FC236}">
                <a16:creationId xmlns:a16="http://schemas.microsoft.com/office/drawing/2014/main" id="{2219AE43-9B3C-4DD0-87F1-EF3440B5FDE1}"/>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7533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34177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4103" y="-51401"/>
            <a:ext cx="6249113" cy="707886"/>
          </a:xfrm>
          <a:prstGeom prst="rect">
            <a:avLst/>
          </a:prstGeom>
          <a:noFill/>
        </p:spPr>
        <p:txBody>
          <a:bodyPr wrap="square">
            <a:spAutoFit/>
          </a:bodyPr>
          <a:lstStyle/>
          <a:p>
            <a:r>
              <a:rPr lang="en-US" sz="4000" b="1" u="sng" dirty="0"/>
              <a:t>MEMBER ATTENDANCE</a:t>
            </a:r>
            <a:endParaRPr lang="he-IL" sz="4000" b="1" u="sng" dirty="0"/>
          </a:p>
        </p:txBody>
      </p:sp>
      <p:pic>
        <p:nvPicPr>
          <p:cNvPr id="6" name="תמונה 5">
            <a:extLst>
              <a:ext uri="{FF2B5EF4-FFF2-40B4-BE49-F238E27FC236}">
                <a16:creationId xmlns:a16="http://schemas.microsoft.com/office/drawing/2014/main" id="{433F6018-1B5D-4243-962D-397C84F7B4FA}"/>
              </a:ext>
            </a:extLst>
          </p:cNvPr>
          <p:cNvPicPr>
            <a:picLocks noChangeAspect="1"/>
          </p:cNvPicPr>
          <p:nvPr/>
        </p:nvPicPr>
        <p:blipFill>
          <a:blip r:embed="rId3"/>
          <a:stretch>
            <a:fillRect/>
          </a:stretch>
        </p:blipFill>
        <p:spPr>
          <a:xfrm>
            <a:off x="4129190" y="921135"/>
            <a:ext cx="5174672" cy="2341327"/>
          </a:xfrm>
          <a:prstGeom prst="rect">
            <a:avLst/>
          </a:prstGeom>
        </p:spPr>
      </p:pic>
      <p:pic>
        <p:nvPicPr>
          <p:cNvPr id="7" name="תמונה 6">
            <a:extLst>
              <a:ext uri="{FF2B5EF4-FFF2-40B4-BE49-F238E27FC236}">
                <a16:creationId xmlns:a16="http://schemas.microsoft.com/office/drawing/2014/main" id="{AB6F27BB-E114-4473-A691-6346AD52AA58}"/>
              </a:ext>
            </a:extLst>
          </p:cNvPr>
          <p:cNvPicPr>
            <a:picLocks noChangeAspect="1"/>
          </p:cNvPicPr>
          <p:nvPr/>
        </p:nvPicPr>
        <p:blipFill>
          <a:blip r:embed="rId4"/>
          <a:stretch>
            <a:fillRect/>
          </a:stretch>
        </p:blipFill>
        <p:spPr>
          <a:xfrm>
            <a:off x="3800239" y="3322741"/>
            <a:ext cx="6027983" cy="3402769"/>
          </a:xfrm>
          <a:prstGeom prst="rect">
            <a:avLst/>
          </a:prstGeom>
        </p:spPr>
      </p:pic>
      <p:pic>
        <p:nvPicPr>
          <p:cNvPr id="9" name="תמונה 8" descr="תמונה שמכילה צעצוע, בובה, ציור&#10;&#10;התיאור נוצר באופן אוטומטי">
            <a:extLst>
              <a:ext uri="{FF2B5EF4-FFF2-40B4-BE49-F238E27FC236}">
                <a16:creationId xmlns:a16="http://schemas.microsoft.com/office/drawing/2014/main" id="{5E5F2A91-7112-47D2-9A4B-C071623A9ED6}"/>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7533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45613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28617" y="-28409"/>
            <a:ext cx="4973690" cy="1323439"/>
          </a:xfrm>
          <a:prstGeom prst="rect">
            <a:avLst/>
          </a:prstGeom>
          <a:noFill/>
        </p:spPr>
        <p:txBody>
          <a:bodyPr wrap="square">
            <a:spAutoFit/>
          </a:bodyPr>
          <a:lstStyle/>
          <a:p>
            <a:pPr algn="l"/>
            <a:r>
              <a:rPr lang="en-US" sz="4000" b="1" u="sng" dirty="0"/>
              <a:t>EQUIPMENT</a:t>
            </a:r>
            <a:br>
              <a:rPr lang="en-US" sz="4000" b="1" u="sng" dirty="0"/>
            </a:br>
            <a:r>
              <a:rPr lang="en-US" sz="4000" b="1" u="sng" dirty="0"/>
              <a:t>IN GYM</a:t>
            </a:r>
            <a:endParaRPr lang="he-IL" sz="4000" b="1" u="sng" dirty="0"/>
          </a:p>
        </p:txBody>
      </p:sp>
      <p:pic>
        <p:nvPicPr>
          <p:cNvPr id="6" name="תמונה 5">
            <a:extLst>
              <a:ext uri="{FF2B5EF4-FFF2-40B4-BE49-F238E27FC236}">
                <a16:creationId xmlns:a16="http://schemas.microsoft.com/office/drawing/2014/main" id="{D1A73EE3-32E1-4233-8B81-2804EE67B24B}"/>
              </a:ext>
            </a:extLst>
          </p:cNvPr>
          <p:cNvPicPr>
            <a:picLocks noChangeAspect="1"/>
          </p:cNvPicPr>
          <p:nvPr/>
        </p:nvPicPr>
        <p:blipFill>
          <a:blip r:embed="rId3"/>
          <a:stretch>
            <a:fillRect/>
          </a:stretch>
        </p:blipFill>
        <p:spPr>
          <a:xfrm>
            <a:off x="3073246" y="971717"/>
            <a:ext cx="4426177" cy="2711589"/>
          </a:xfrm>
          <a:prstGeom prst="rect">
            <a:avLst/>
          </a:prstGeom>
        </p:spPr>
      </p:pic>
      <p:pic>
        <p:nvPicPr>
          <p:cNvPr id="7" name="תמונה 6">
            <a:extLst>
              <a:ext uri="{FF2B5EF4-FFF2-40B4-BE49-F238E27FC236}">
                <a16:creationId xmlns:a16="http://schemas.microsoft.com/office/drawing/2014/main" id="{2AEBBF3F-EA86-4F5C-AFD6-012D3524A120}"/>
              </a:ext>
            </a:extLst>
          </p:cNvPr>
          <p:cNvPicPr>
            <a:picLocks noChangeAspect="1"/>
          </p:cNvPicPr>
          <p:nvPr/>
        </p:nvPicPr>
        <p:blipFill>
          <a:blip r:embed="rId4"/>
          <a:stretch>
            <a:fillRect/>
          </a:stretch>
        </p:blipFill>
        <p:spPr>
          <a:xfrm>
            <a:off x="3073246" y="3791109"/>
            <a:ext cx="5988358" cy="2883048"/>
          </a:xfrm>
          <a:prstGeom prst="rect">
            <a:avLst/>
          </a:prstGeom>
        </p:spPr>
      </p:pic>
      <p:pic>
        <p:nvPicPr>
          <p:cNvPr id="9" name="תמונה 8" descr="תמונה שמכילה צעצוע, בובה, ציור&#10;&#10;התיאור נוצר באופן אוטומטי">
            <a:extLst>
              <a:ext uri="{FF2B5EF4-FFF2-40B4-BE49-F238E27FC236}">
                <a16:creationId xmlns:a16="http://schemas.microsoft.com/office/drawing/2014/main" id="{7AACA880-05DC-4E1A-AAC6-13209DCFBD28}"/>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65813" y="-160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65995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72825" y="-17590"/>
            <a:ext cx="4973690" cy="1323439"/>
          </a:xfrm>
          <a:prstGeom prst="rect">
            <a:avLst/>
          </a:prstGeom>
          <a:noFill/>
        </p:spPr>
        <p:txBody>
          <a:bodyPr wrap="square">
            <a:spAutoFit/>
          </a:bodyPr>
          <a:lstStyle/>
          <a:p>
            <a:pPr algn="l"/>
            <a:r>
              <a:rPr lang="en-US" sz="4000" b="1" u="sng" dirty="0"/>
              <a:t>ORDER EQUIPMENT</a:t>
            </a:r>
            <a:endParaRPr lang="he-IL" sz="4000" b="1" u="sng" dirty="0"/>
          </a:p>
        </p:txBody>
      </p:sp>
      <p:pic>
        <p:nvPicPr>
          <p:cNvPr id="6" name="תמונה 5">
            <a:extLst>
              <a:ext uri="{FF2B5EF4-FFF2-40B4-BE49-F238E27FC236}">
                <a16:creationId xmlns:a16="http://schemas.microsoft.com/office/drawing/2014/main" id="{7E185F93-578B-43B1-B8A2-FC33062201F5}"/>
              </a:ext>
            </a:extLst>
          </p:cNvPr>
          <p:cNvPicPr>
            <a:picLocks noChangeAspect="1"/>
          </p:cNvPicPr>
          <p:nvPr/>
        </p:nvPicPr>
        <p:blipFill>
          <a:blip r:embed="rId3"/>
          <a:stretch>
            <a:fillRect/>
          </a:stretch>
        </p:blipFill>
        <p:spPr>
          <a:xfrm>
            <a:off x="2327111" y="1310945"/>
            <a:ext cx="7018234" cy="3566778"/>
          </a:xfrm>
          <a:prstGeom prst="rect">
            <a:avLst/>
          </a:prstGeom>
        </p:spPr>
      </p:pic>
      <p:pic>
        <p:nvPicPr>
          <p:cNvPr id="7" name="תמונה 6">
            <a:extLst>
              <a:ext uri="{FF2B5EF4-FFF2-40B4-BE49-F238E27FC236}">
                <a16:creationId xmlns:a16="http://schemas.microsoft.com/office/drawing/2014/main" id="{D14EF659-BE95-4BB1-A60E-62AD3EA45A74}"/>
              </a:ext>
            </a:extLst>
          </p:cNvPr>
          <p:cNvPicPr>
            <a:picLocks noChangeAspect="1"/>
          </p:cNvPicPr>
          <p:nvPr/>
        </p:nvPicPr>
        <p:blipFill>
          <a:blip r:embed="rId4"/>
          <a:stretch>
            <a:fillRect/>
          </a:stretch>
        </p:blipFill>
        <p:spPr>
          <a:xfrm>
            <a:off x="1996901" y="4958712"/>
            <a:ext cx="8756317" cy="1787508"/>
          </a:xfrm>
          <a:prstGeom prst="rect">
            <a:avLst/>
          </a:prstGeom>
        </p:spPr>
      </p:pic>
      <p:pic>
        <p:nvPicPr>
          <p:cNvPr id="9" name="תמונה 8" descr="תמונה שמכילה צעצוע, בובה, ציור&#10;&#10;התיאור נוצר באופן אוטומטי">
            <a:extLst>
              <a:ext uri="{FF2B5EF4-FFF2-40B4-BE49-F238E27FC236}">
                <a16:creationId xmlns:a16="http://schemas.microsoft.com/office/drawing/2014/main" id="{1EA016F8-D0EC-4843-AA57-0FEE59BCABE2}"/>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9438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314263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31114817-3F81-46D1-9CCC-30072A2BDC38}"/>
              </a:ext>
            </a:extLst>
          </p:cNvPr>
          <p:cNvSpPr txBox="1"/>
          <p:nvPr/>
        </p:nvSpPr>
        <p:spPr>
          <a:xfrm>
            <a:off x="152837" y="46160"/>
            <a:ext cx="4973690" cy="1323439"/>
          </a:xfrm>
          <a:prstGeom prst="rect">
            <a:avLst/>
          </a:prstGeom>
          <a:noFill/>
        </p:spPr>
        <p:txBody>
          <a:bodyPr wrap="square">
            <a:spAutoFit/>
          </a:bodyPr>
          <a:lstStyle/>
          <a:p>
            <a:pPr algn="l"/>
            <a:r>
              <a:rPr lang="en-US" sz="4000" b="1" u="sng" dirty="0"/>
              <a:t>EQUIPMENT TRACKING</a:t>
            </a:r>
            <a:endParaRPr lang="he-IL" sz="4000" b="1" u="sng" dirty="0"/>
          </a:p>
        </p:txBody>
      </p:sp>
      <p:pic>
        <p:nvPicPr>
          <p:cNvPr id="6" name="תמונה 5">
            <a:extLst>
              <a:ext uri="{FF2B5EF4-FFF2-40B4-BE49-F238E27FC236}">
                <a16:creationId xmlns:a16="http://schemas.microsoft.com/office/drawing/2014/main" id="{BF9FEEEB-9F39-4572-9CC4-B27FB23D84EC}"/>
              </a:ext>
            </a:extLst>
          </p:cNvPr>
          <p:cNvPicPr>
            <a:picLocks noChangeAspect="1"/>
          </p:cNvPicPr>
          <p:nvPr/>
        </p:nvPicPr>
        <p:blipFill>
          <a:blip r:embed="rId3"/>
          <a:stretch>
            <a:fillRect/>
          </a:stretch>
        </p:blipFill>
        <p:spPr>
          <a:xfrm>
            <a:off x="563155" y="1852021"/>
            <a:ext cx="8789765" cy="2363078"/>
          </a:xfrm>
          <a:prstGeom prst="rect">
            <a:avLst/>
          </a:prstGeom>
        </p:spPr>
      </p:pic>
      <p:pic>
        <p:nvPicPr>
          <p:cNvPr id="7" name="תמונה 6">
            <a:extLst>
              <a:ext uri="{FF2B5EF4-FFF2-40B4-BE49-F238E27FC236}">
                <a16:creationId xmlns:a16="http://schemas.microsoft.com/office/drawing/2014/main" id="{C5DE8ABA-99FF-4B31-A6E6-FB5D34F82BA1}"/>
              </a:ext>
            </a:extLst>
          </p:cNvPr>
          <p:cNvPicPr>
            <a:picLocks noChangeAspect="1"/>
          </p:cNvPicPr>
          <p:nvPr/>
        </p:nvPicPr>
        <p:blipFill>
          <a:blip r:embed="rId4"/>
          <a:stretch>
            <a:fillRect/>
          </a:stretch>
        </p:blipFill>
        <p:spPr>
          <a:xfrm>
            <a:off x="563155" y="4434632"/>
            <a:ext cx="8867253" cy="1731980"/>
          </a:xfrm>
          <a:prstGeom prst="rect">
            <a:avLst/>
          </a:prstGeom>
        </p:spPr>
      </p:pic>
      <p:pic>
        <p:nvPicPr>
          <p:cNvPr id="9" name="תמונה 8" descr="תמונה שמכילה צעצוע, בובה, ציור&#10;&#10;התיאור נוצר באופן אוטומטי">
            <a:extLst>
              <a:ext uri="{FF2B5EF4-FFF2-40B4-BE49-F238E27FC236}">
                <a16:creationId xmlns:a16="http://schemas.microsoft.com/office/drawing/2014/main" id="{22BA5E65-43E3-44A7-A29F-A58DEA0633C4}"/>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7533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124743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C0A0859-A885-47E7-AABC-A0C0C6CA198F}"/>
              </a:ext>
            </a:extLst>
          </p:cNvPr>
          <p:cNvSpPr>
            <a:spLocks noGrp="1"/>
          </p:cNvSpPr>
          <p:nvPr>
            <p:ph type="title"/>
          </p:nvPr>
        </p:nvSpPr>
        <p:spPr>
          <a:xfrm>
            <a:off x="-71021" y="-2444697"/>
            <a:ext cx="6007223" cy="4344518"/>
          </a:xfrm>
        </p:spPr>
        <p:txBody>
          <a:bodyPr vert="horz" lIns="91440" tIns="45720" rIns="91440" bIns="45720" rtlCol="0" anchor="b">
            <a:normAutofit/>
          </a:bodyPr>
          <a:lstStyle/>
          <a:p>
            <a:pPr algn="ctr">
              <a:lnSpc>
                <a:spcPts val="4737"/>
              </a:lnSpc>
              <a:spcBef>
                <a:spcPct val="0"/>
              </a:spcBef>
            </a:pPr>
            <a:r>
              <a:rPr lang="en-US"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Data Normalization </a:t>
            </a:r>
            <a:br>
              <a:rPr lang="he-IL"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br>
            <a:r>
              <a:rPr lang="he-IL"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נרמול הנתונים</a:t>
            </a:r>
            <a:endParaRPr lang="en-US"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endParaRPr>
          </a:p>
        </p:txBody>
      </p:sp>
      <p:pic>
        <p:nvPicPr>
          <p:cNvPr id="19" name="Picture 8" descr="Free Vector | Cartoon background of home gym with window">
            <a:extLst>
              <a:ext uri="{FF2B5EF4-FFF2-40B4-BE49-F238E27FC236}">
                <a16:creationId xmlns:a16="http://schemas.microsoft.com/office/drawing/2014/main" id="{BF2211CB-2E6F-4A93-83D4-3202F71EB9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209" r="38397"/>
          <a:stretch/>
        </p:blipFill>
        <p:spPr bwMode="auto">
          <a:xfrm>
            <a:off x="5553075" y="10"/>
            <a:ext cx="6638925"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8">
            <a:extLst>
              <a:ext uri="{FF2B5EF4-FFF2-40B4-BE49-F238E27FC236}">
                <a16:creationId xmlns:a16="http://schemas.microsoft.com/office/drawing/2014/main" id="{740B4562-3E15-4CF3-B7A6-3AE915E7CFAE}"/>
              </a:ext>
            </a:extLst>
          </p:cNvPr>
          <p:cNvSpPr/>
          <p:nvPr/>
        </p:nvSpPr>
        <p:spPr>
          <a:xfrm>
            <a:off x="452903" y="2275383"/>
            <a:ext cx="4843148" cy="1169551"/>
          </a:xfrm>
          <a:prstGeom prst="rect">
            <a:avLst/>
          </a:prstGeom>
        </p:spPr>
        <p:txBody>
          <a:bodyPr wrap="square">
            <a:spAutoFit/>
          </a:bodyPr>
          <a:lstStyle/>
          <a:p>
            <a:pPr algn="r" rtl="1"/>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לפי דרגת נרמול </a:t>
            </a:r>
            <a:r>
              <a:rPr lang="en-US"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NF</a:t>
            </a:r>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1 - לכל טבלה יש מפתח ראשי שמכיל ערכים ייחודים שאינם </a:t>
            </a:r>
            <a:r>
              <a:rPr lang="en-US"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NULL </a:t>
            </a:r>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 וכל העמודות של הטבלה הם הערכים האטומים שלה. אין תכונות מורכבות ואין תכונות מרובות ערכים.  </a:t>
            </a:r>
            <a:b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br>
            <a:endPar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endParaRPr>
          </a:p>
        </p:txBody>
      </p:sp>
      <p:sp>
        <p:nvSpPr>
          <p:cNvPr id="4" name="Rectangle 24">
            <a:extLst>
              <a:ext uri="{FF2B5EF4-FFF2-40B4-BE49-F238E27FC236}">
                <a16:creationId xmlns:a16="http://schemas.microsoft.com/office/drawing/2014/main" id="{723584F1-A26B-42D8-BDCF-7FFBA3F93779}"/>
              </a:ext>
            </a:extLst>
          </p:cNvPr>
          <p:cNvSpPr/>
          <p:nvPr/>
        </p:nvSpPr>
        <p:spPr>
          <a:xfrm>
            <a:off x="377783" y="3259166"/>
            <a:ext cx="4918268" cy="954107"/>
          </a:xfrm>
          <a:prstGeom prst="rect">
            <a:avLst/>
          </a:prstGeom>
        </p:spPr>
        <p:txBody>
          <a:bodyPr wrap="square">
            <a:spAutoFit/>
          </a:bodyPr>
          <a:lstStyle/>
          <a:p>
            <a:pPr algn="r" rtl="1"/>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לפי דרגת נרמול </a:t>
            </a:r>
            <a:r>
              <a:rPr lang="en-US"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NF</a:t>
            </a:r>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2 - נרמול הטבלאות כך שכל עמודה בטבלה שאינה שדה מפתח תלויה פונקציונאלית במפתח עצמו, יתרה מכך במקרה של כמה שדות ראשיים בטבלה, כל מה שאינו שדה מפתח תלוי בכל חלקי המפתח. </a:t>
            </a:r>
          </a:p>
        </p:txBody>
      </p:sp>
      <p:sp>
        <p:nvSpPr>
          <p:cNvPr id="5" name="Rectangle 26">
            <a:extLst>
              <a:ext uri="{FF2B5EF4-FFF2-40B4-BE49-F238E27FC236}">
                <a16:creationId xmlns:a16="http://schemas.microsoft.com/office/drawing/2014/main" id="{1D1A2A26-B6F8-4063-9721-C94B4E677B77}"/>
              </a:ext>
            </a:extLst>
          </p:cNvPr>
          <p:cNvSpPr/>
          <p:nvPr/>
        </p:nvSpPr>
        <p:spPr>
          <a:xfrm>
            <a:off x="638724" y="4320833"/>
            <a:ext cx="4657327" cy="954107"/>
          </a:xfrm>
          <a:prstGeom prst="rect">
            <a:avLst/>
          </a:prstGeom>
        </p:spPr>
        <p:txBody>
          <a:bodyPr wrap="square">
            <a:spAutoFit/>
          </a:bodyPr>
          <a:lstStyle/>
          <a:p>
            <a:pPr algn="r" rtl="1"/>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לפי דרגת נרמול </a:t>
            </a:r>
            <a:r>
              <a:rPr lang="en-US"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NF</a:t>
            </a:r>
            <a:r>
              <a:rPr lang="he-IL" sz="1400" b="1"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3 - ווידוא שאין תלות טרנזיטיבית כך שעמודה שאינה שדה מפתח לא תלויה בעמודה אחרת שאינה שדה מפתח, כלומר כל העמודות שאינן שדה מפתח תלויות רק בשדות מפתח. </a:t>
            </a:r>
          </a:p>
        </p:txBody>
      </p:sp>
    </p:spTree>
    <p:extLst>
      <p:ext uri="{BB962C8B-B14F-4D97-AF65-F5344CB8AC3E}">
        <p14:creationId xmlns:p14="http://schemas.microsoft.com/office/powerpoint/2010/main" val="416307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C0A0859-A885-47E7-AABC-A0C0C6CA198F}"/>
              </a:ext>
            </a:extLst>
          </p:cNvPr>
          <p:cNvSpPr>
            <a:spLocks noGrp="1"/>
          </p:cNvSpPr>
          <p:nvPr>
            <p:ph type="title"/>
          </p:nvPr>
        </p:nvSpPr>
        <p:spPr>
          <a:xfrm>
            <a:off x="1308604" y="-1725612"/>
            <a:ext cx="4023360" cy="3204134"/>
          </a:xfrm>
        </p:spPr>
        <p:txBody>
          <a:bodyPr vert="horz" lIns="91440" tIns="45720" rIns="91440" bIns="45720" rtlCol="0" anchor="b">
            <a:normAutofit/>
          </a:bodyPr>
          <a:lstStyle/>
          <a:p>
            <a:r>
              <a:rPr lang="en-US" sz="4800" dirty="0"/>
              <a:t>ABOUT US</a:t>
            </a:r>
          </a:p>
        </p:txBody>
      </p:sp>
      <p:pic>
        <p:nvPicPr>
          <p:cNvPr id="19" name="Picture 8" descr="Free Vector | Cartoon background of home gym with window">
            <a:extLst>
              <a:ext uri="{FF2B5EF4-FFF2-40B4-BE49-F238E27FC236}">
                <a16:creationId xmlns:a16="http://schemas.microsoft.com/office/drawing/2014/main" id="{BF2211CB-2E6F-4A93-83D4-3202F71EB9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209" r="38397"/>
          <a:stretch/>
        </p:blipFill>
        <p:spPr bwMode="auto">
          <a:xfrm>
            <a:off x="5553075" y="10"/>
            <a:ext cx="6638925"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EF13A22C-6314-421B-9528-7B0E3837B1B0}"/>
              </a:ext>
            </a:extLst>
          </p:cNvPr>
          <p:cNvSpPr txBox="1"/>
          <p:nvPr/>
        </p:nvSpPr>
        <p:spPr>
          <a:xfrm>
            <a:off x="390618" y="2006353"/>
            <a:ext cx="4802820" cy="3693319"/>
          </a:xfrm>
          <a:prstGeom prst="rect">
            <a:avLst/>
          </a:prstGeom>
          <a:noFill/>
        </p:spPr>
        <p:txBody>
          <a:bodyPr wrap="square" rtlCol="1">
            <a:spAutoFit/>
          </a:bodyPr>
          <a:lstStyle/>
          <a:p>
            <a:pPr algn="r"/>
            <a:r>
              <a:rPr lang="he-IL" dirty="0"/>
              <a:t>לרגל פתיחת מכון הכושר החדש של קבוצת "</a:t>
            </a:r>
            <a:r>
              <a:rPr lang="he-IL" dirty="0" err="1"/>
              <a:t>אחי"ם</a:t>
            </a:r>
            <a:r>
              <a:rPr lang="he-IL" dirty="0"/>
              <a:t> בע"מ" נדרשת מערכת מידע חדשנית התאפשר בקרה ושליטה על כל המתנהל במכון כגון: ניהול מנויים, ניהול עובדים ומשמרות וניהול מלאי (הזמנות מספקים ובקרה על תקינות הציוד הקיים). חברת "</a:t>
            </a:r>
            <a:r>
              <a:rPr lang="he-IL" dirty="0" err="1"/>
              <a:t>אחי"ם</a:t>
            </a:r>
            <a:r>
              <a:rPr lang="he-IL" dirty="0"/>
              <a:t> בע"מ" רוצה לתת שירות ברמה גבוהה למתאמנים וניהול יעיל לעובדי המכון. </a:t>
            </a:r>
            <a:br>
              <a:rPr lang="en-US" dirty="0"/>
            </a:br>
            <a:r>
              <a:rPr lang="he-IL" dirty="0"/>
              <a:t>כחלק מהמאבק במגפת הקורונה המכון חולק לאזורי התמחות, בהם יהיה ניתן לבצע מעקב ממוקד יותר על המתאמנים באם יתגלה חולה שהתאמן במכון. בנוסף, שדרוג מערכת זו ייעל את ההתנהלות חדר הכושר בעתיד, כאשר ההגבלות יוסרו ויאפשר בקרה ממוקדת יותר על שימור הלקוחות.</a:t>
            </a:r>
          </a:p>
        </p:txBody>
      </p:sp>
    </p:spTree>
    <p:extLst>
      <p:ext uri="{BB962C8B-B14F-4D97-AF65-F5344CB8AC3E}">
        <p14:creationId xmlns:p14="http://schemas.microsoft.com/office/powerpoint/2010/main" val="19493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788945" y="86293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p>
        </p:txBody>
      </p:sp>
      <p:pic>
        <p:nvPicPr>
          <p:cNvPr id="31" name="תמונה 30" descr="תמונה שמכילה צעצוע, בובה, ציור&#10;&#10;התיאור נוצר באופן אוטומטי">
            <a:extLst>
              <a:ext uri="{FF2B5EF4-FFF2-40B4-BE49-F238E27FC236}">
                <a16:creationId xmlns:a16="http://schemas.microsoft.com/office/drawing/2014/main" id="{06854C18-13AD-4FB9-90CD-0221BD8540E7}"/>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5" name="תמונה 4">
            <a:extLst>
              <a:ext uri="{FF2B5EF4-FFF2-40B4-BE49-F238E27FC236}">
                <a16:creationId xmlns:a16="http://schemas.microsoft.com/office/drawing/2014/main" id="{65F110AC-7FAB-4C45-8B80-230717854460}"/>
              </a:ext>
            </a:extLst>
          </p:cNvPr>
          <p:cNvPicPr>
            <a:picLocks noChangeAspect="1"/>
          </p:cNvPicPr>
          <p:nvPr/>
        </p:nvPicPr>
        <p:blipFill>
          <a:blip r:embed="rId3"/>
          <a:stretch>
            <a:fillRect/>
          </a:stretch>
        </p:blipFill>
        <p:spPr>
          <a:xfrm>
            <a:off x="1208952" y="1947227"/>
            <a:ext cx="9272820" cy="3554276"/>
          </a:xfrm>
          <a:prstGeom prst="rect">
            <a:avLst/>
          </a:prstGeom>
        </p:spPr>
      </p:pic>
    </p:spTree>
    <p:extLst>
      <p:ext uri="{BB962C8B-B14F-4D97-AF65-F5344CB8AC3E}">
        <p14:creationId xmlns:p14="http://schemas.microsoft.com/office/powerpoint/2010/main" val="9737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20269" y="374666"/>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p>
        </p:txBody>
      </p:sp>
      <p:pic>
        <p:nvPicPr>
          <p:cNvPr id="4" name="תמונה 3">
            <a:extLst>
              <a:ext uri="{FF2B5EF4-FFF2-40B4-BE49-F238E27FC236}">
                <a16:creationId xmlns:a16="http://schemas.microsoft.com/office/drawing/2014/main" id="{EEA81541-CA11-4553-AC20-A9D957FA5E2A}"/>
              </a:ext>
            </a:extLst>
          </p:cNvPr>
          <p:cNvPicPr>
            <a:picLocks noChangeAspect="1"/>
          </p:cNvPicPr>
          <p:nvPr/>
        </p:nvPicPr>
        <p:blipFill>
          <a:blip r:embed="rId2"/>
          <a:stretch>
            <a:fillRect/>
          </a:stretch>
        </p:blipFill>
        <p:spPr>
          <a:xfrm>
            <a:off x="425246" y="2285978"/>
            <a:ext cx="11341508" cy="2880826"/>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FA1B4EC8-7593-4CD7-A39F-5E367D122B48}"/>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5" name="תמונה 4">
            <a:extLst>
              <a:ext uri="{FF2B5EF4-FFF2-40B4-BE49-F238E27FC236}">
                <a16:creationId xmlns:a16="http://schemas.microsoft.com/office/drawing/2014/main" id="{209F0C0B-468C-4C2F-848D-FC25261EBE0C}"/>
              </a:ext>
            </a:extLst>
          </p:cNvPr>
          <p:cNvPicPr>
            <a:picLocks noChangeAspect="1"/>
          </p:cNvPicPr>
          <p:nvPr/>
        </p:nvPicPr>
        <p:blipFill>
          <a:blip r:embed="rId4"/>
          <a:stretch>
            <a:fillRect/>
          </a:stretch>
        </p:blipFill>
        <p:spPr>
          <a:xfrm>
            <a:off x="1264620" y="1310163"/>
            <a:ext cx="6919560" cy="762066"/>
          </a:xfrm>
          <a:prstGeom prst="rect">
            <a:avLst/>
          </a:prstGeom>
        </p:spPr>
      </p:pic>
    </p:spTree>
    <p:extLst>
      <p:ext uri="{BB962C8B-B14F-4D97-AF65-F5344CB8AC3E}">
        <p14:creationId xmlns:p14="http://schemas.microsoft.com/office/powerpoint/2010/main" val="7728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20269" y="374666"/>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p>
        </p:txBody>
      </p:sp>
      <p:pic>
        <p:nvPicPr>
          <p:cNvPr id="5" name="תמונה 4">
            <a:extLst>
              <a:ext uri="{FF2B5EF4-FFF2-40B4-BE49-F238E27FC236}">
                <a16:creationId xmlns:a16="http://schemas.microsoft.com/office/drawing/2014/main" id="{DE4E9AD1-30DA-4887-8F33-5D2623D81690}"/>
              </a:ext>
            </a:extLst>
          </p:cNvPr>
          <p:cNvPicPr>
            <a:picLocks noChangeAspect="1"/>
          </p:cNvPicPr>
          <p:nvPr/>
        </p:nvPicPr>
        <p:blipFill>
          <a:blip r:embed="rId2"/>
          <a:stretch>
            <a:fillRect/>
          </a:stretch>
        </p:blipFill>
        <p:spPr>
          <a:xfrm>
            <a:off x="940864" y="2197781"/>
            <a:ext cx="10369287" cy="3102188"/>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7A701A55-7B5A-4BDC-9C46-731200AB11D3}"/>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DF1445C2-B46F-46AD-9D98-E87D95C4AACA}"/>
              </a:ext>
            </a:extLst>
          </p:cNvPr>
          <p:cNvPicPr>
            <a:picLocks noChangeAspect="1"/>
          </p:cNvPicPr>
          <p:nvPr/>
        </p:nvPicPr>
        <p:blipFill>
          <a:blip r:embed="rId4"/>
          <a:stretch>
            <a:fillRect/>
          </a:stretch>
        </p:blipFill>
        <p:spPr>
          <a:xfrm>
            <a:off x="1225859" y="1240999"/>
            <a:ext cx="4596782" cy="749873"/>
          </a:xfrm>
          <a:prstGeom prst="rect">
            <a:avLst/>
          </a:prstGeom>
        </p:spPr>
      </p:pic>
    </p:spTree>
    <p:extLst>
      <p:ext uri="{BB962C8B-B14F-4D97-AF65-F5344CB8AC3E}">
        <p14:creationId xmlns:p14="http://schemas.microsoft.com/office/powerpoint/2010/main" val="394555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20269" y="374666"/>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p>
        </p:txBody>
      </p:sp>
      <p:pic>
        <p:nvPicPr>
          <p:cNvPr id="6" name="תמונה 5">
            <a:extLst>
              <a:ext uri="{FF2B5EF4-FFF2-40B4-BE49-F238E27FC236}">
                <a16:creationId xmlns:a16="http://schemas.microsoft.com/office/drawing/2014/main" id="{7E545361-E657-4480-8FAE-C5014D05D860}"/>
              </a:ext>
            </a:extLst>
          </p:cNvPr>
          <p:cNvPicPr>
            <a:picLocks noChangeAspect="1"/>
          </p:cNvPicPr>
          <p:nvPr/>
        </p:nvPicPr>
        <p:blipFill>
          <a:blip r:embed="rId2"/>
          <a:stretch>
            <a:fillRect/>
          </a:stretch>
        </p:blipFill>
        <p:spPr>
          <a:xfrm>
            <a:off x="1095117" y="2106288"/>
            <a:ext cx="10330443" cy="3423379"/>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45DEED3D-BBD9-4493-84C5-22304CC70457}"/>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44632"/>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9C66955B-615C-4E03-8767-722C181E68F2}"/>
              </a:ext>
            </a:extLst>
          </p:cNvPr>
          <p:cNvPicPr>
            <a:picLocks noChangeAspect="1"/>
          </p:cNvPicPr>
          <p:nvPr/>
        </p:nvPicPr>
        <p:blipFill>
          <a:blip r:embed="rId4"/>
          <a:stretch>
            <a:fillRect/>
          </a:stretch>
        </p:blipFill>
        <p:spPr>
          <a:xfrm>
            <a:off x="1267229" y="1328331"/>
            <a:ext cx="8266892" cy="749873"/>
          </a:xfrm>
          <a:prstGeom prst="rect">
            <a:avLst/>
          </a:prstGeom>
        </p:spPr>
      </p:pic>
    </p:spTree>
    <p:extLst>
      <p:ext uri="{BB962C8B-B14F-4D97-AF65-F5344CB8AC3E}">
        <p14:creationId xmlns:p14="http://schemas.microsoft.com/office/powerpoint/2010/main" val="55935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20269" y="374666"/>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p>
        </p:txBody>
      </p:sp>
      <p:pic>
        <p:nvPicPr>
          <p:cNvPr id="5" name="תמונה 4">
            <a:extLst>
              <a:ext uri="{FF2B5EF4-FFF2-40B4-BE49-F238E27FC236}">
                <a16:creationId xmlns:a16="http://schemas.microsoft.com/office/drawing/2014/main" id="{2EB97DA0-DDC2-4162-8F13-6281657476A8}"/>
              </a:ext>
            </a:extLst>
          </p:cNvPr>
          <p:cNvPicPr>
            <a:picLocks noChangeAspect="1"/>
          </p:cNvPicPr>
          <p:nvPr/>
        </p:nvPicPr>
        <p:blipFill>
          <a:blip r:embed="rId2"/>
          <a:stretch>
            <a:fillRect/>
          </a:stretch>
        </p:blipFill>
        <p:spPr>
          <a:xfrm>
            <a:off x="1663508" y="2046386"/>
            <a:ext cx="9483264" cy="3754304"/>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9EBA8F45-8278-49AB-9F4D-ABFC5663C699}"/>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82EC1C17-53D0-4735-A6DF-C4E7EBA27FD2}"/>
              </a:ext>
            </a:extLst>
          </p:cNvPr>
          <p:cNvPicPr>
            <a:picLocks noChangeAspect="1"/>
          </p:cNvPicPr>
          <p:nvPr/>
        </p:nvPicPr>
        <p:blipFill>
          <a:blip r:embed="rId4"/>
          <a:stretch>
            <a:fillRect/>
          </a:stretch>
        </p:blipFill>
        <p:spPr>
          <a:xfrm>
            <a:off x="912045" y="1277954"/>
            <a:ext cx="9278916" cy="749873"/>
          </a:xfrm>
          <a:prstGeom prst="rect">
            <a:avLst/>
          </a:prstGeom>
        </p:spPr>
      </p:pic>
    </p:spTree>
    <p:extLst>
      <p:ext uri="{BB962C8B-B14F-4D97-AF65-F5344CB8AC3E}">
        <p14:creationId xmlns:p14="http://schemas.microsoft.com/office/powerpoint/2010/main" val="195965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20269" y="374666"/>
            <a:ext cx="4931234" cy="621324"/>
          </a:xfrm>
          <a:prstGeom prst="rect">
            <a:avLst/>
          </a:prstGeom>
        </p:spPr>
        <p:txBody>
          <a:bodyPr wrap="square" lIns="0" tIns="0" rIns="0" bIns="0" rtlCol="0" anchor="t">
            <a:spAutoFit/>
          </a:bodyPr>
          <a:lstStyle/>
          <a:p>
            <a:pPr algn="l">
              <a:lnSpc>
                <a:spcPts val="4737"/>
              </a:lnSpc>
              <a:spcBef>
                <a:spcPct val="0"/>
              </a:spcBef>
            </a:pPr>
            <a:r>
              <a:rPr lang="en-US" sz="4000" b="1" u="sng">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endPar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endParaRPr>
          </a:p>
        </p:txBody>
      </p:sp>
      <p:pic>
        <p:nvPicPr>
          <p:cNvPr id="6" name="תמונה 5">
            <a:extLst>
              <a:ext uri="{FF2B5EF4-FFF2-40B4-BE49-F238E27FC236}">
                <a16:creationId xmlns:a16="http://schemas.microsoft.com/office/drawing/2014/main" id="{828FFD7D-699A-4B11-A0A0-98E3B1C9A56B}"/>
              </a:ext>
            </a:extLst>
          </p:cNvPr>
          <p:cNvPicPr>
            <a:picLocks noChangeAspect="1"/>
          </p:cNvPicPr>
          <p:nvPr/>
        </p:nvPicPr>
        <p:blipFill>
          <a:blip r:embed="rId2"/>
          <a:stretch>
            <a:fillRect/>
          </a:stretch>
        </p:blipFill>
        <p:spPr>
          <a:xfrm>
            <a:off x="1800551" y="2066894"/>
            <a:ext cx="9117517" cy="3605937"/>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84EF46CC-9E08-455D-93CA-7BDEA94915AC}"/>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E5A86E4A-595C-4B71-BA15-429C17296FE3}"/>
              </a:ext>
            </a:extLst>
          </p:cNvPr>
          <p:cNvPicPr>
            <a:picLocks noChangeAspect="1"/>
          </p:cNvPicPr>
          <p:nvPr/>
        </p:nvPicPr>
        <p:blipFill>
          <a:blip r:embed="rId4"/>
          <a:stretch>
            <a:fillRect/>
          </a:stretch>
        </p:blipFill>
        <p:spPr>
          <a:xfrm>
            <a:off x="1273932" y="1317021"/>
            <a:ext cx="3407959" cy="749873"/>
          </a:xfrm>
          <a:prstGeom prst="rect">
            <a:avLst/>
          </a:prstGeom>
        </p:spPr>
      </p:pic>
    </p:spTree>
    <p:extLst>
      <p:ext uri="{BB962C8B-B14F-4D97-AF65-F5344CB8AC3E}">
        <p14:creationId xmlns:p14="http://schemas.microsoft.com/office/powerpoint/2010/main" val="25568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20269" y="374666"/>
            <a:ext cx="4931234" cy="621324"/>
          </a:xfrm>
          <a:prstGeom prst="rect">
            <a:avLst/>
          </a:prstGeom>
        </p:spPr>
        <p:txBody>
          <a:bodyPr wrap="square" lIns="0" tIns="0" rIns="0" bIns="0" rtlCol="0" anchor="t">
            <a:spAutoFit/>
          </a:bodyPr>
          <a:lstStyle/>
          <a:p>
            <a:pPr algn="l">
              <a:lnSpc>
                <a:spcPts val="4737"/>
              </a:lnSpc>
              <a:spcBef>
                <a:spcPct val="0"/>
              </a:spcBef>
            </a:pPr>
            <a:r>
              <a:rPr lang="en-US" sz="4000" b="1" u="sng">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Manager Queries</a:t>
            </a:r>
            <a:endPar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endParaRPr>
          </a:p>
        </p:txBody>
      </p:sp>
      <p:pic>
        <p:nvPicPr>
          <p:cNvPr id="5" name="תמונה 4">
            <a:extLst>
              <a:ext uri="{FF2B5EF4-FFF2-40B4-BE49-F238E27FC236}">
                <a16:creationId xmlns:a16="http://schemas.microsoft.com/office/drawing/2014/main" id="{BFB9A257-5E81-437C-933A-4B93C8501C45}"/>
              </a:ext>
            </a:extLst>
          </p:cNvPr>
          <p:cNvPicPr>
            <a:picLocks noChangeAspect="1"/>
          </p:cNvPicPr>
          <p:nvPr/>
        </p:nvPicPr>
        <p:blipFill>
          <a:blip r:embed="rId2"/>
          <a:stretch>
            <a:fillRect/>
          </a:stretch>
        </p:blipFill>
        <p:spPr>
          <a:xfrm>
            <a:off x="1408125" y="2006167"/>
            <a:ext cx="9632461" cy="3319364"/>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0EB6426B-B728-43B0-9A15-CFEE2EECF4B5}"/>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69A977CF-5FA7-4DAA-B0A9-42431EF67AF2}"/>
              </a:ext>
            </a:extLst>
          </p:cNvPr>
          <p:cNvPicPr>
            <a:picLocks noChangeAspect="1"/>
          </p:cNvPicPr>
          <p:nvPr/>
        </p:nvPicPr>
        <p:blipFill>
          <a:blip r:embed="rId4"/>
          <a:stretch>
            <a:fillRect/>
          </a:stretch>
        </p:blipFill>
        <p:spPr>
          <a:xfrm>
            <a:off x="1265250" y="1237735"/>
            <a:ext cx="3145809" cy="749873"/>
          </a:xfrm>
          <a:prstGeom prst="rect">
            <a:avLst/>
          </a:prstGeom>
        </p:spPr>
      </p:pic>
    </p:spTree>
    <p:extLst>
      <p:ext uri="{BB962C8B-B14F-4D97-AF65-F5344CB8AC3E}">
        <p14:creationId xmlns:p14="http://schemas.microsoft.com/office/powerpoint/2010/main" val="32801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a:hlinkClick r:id="rId2" action="ppaction://hlinksldjump"/>
            <a:extLst>
              <a:ext uri="{FF2B5EF4-FFF2-40B4-BE49-F238E27FC236}">
                <a16:creationId xmlns:a16="http://schemas.microsoft.com/office/drawing/2014/main" id="{377BF7A0-8AF6-4E88-9A18-4C955F907EAD}"/>
              </a:ext>
            </a:extLst>
          </p:cNvPr>
          <p:cNvSpPr txBox="1"/>
          <p:nvPr/>
        </p:nvSpPr>
        <p:spPr>
          <a:xfrm>
            <a:off x="1410382" y="1328332"/>
            <a:ext cx="11713034" cy="1200329"/>
          </a:xfrm>
          <a:prstGeom prst="rect">
            <a:avLst/>
          </a:prstGeom>
        </p:spPr>
        <p:txBody>
          <a:bodyPr wrap="square" lIns="0" tIns="0" rIns="0" bIns="0" rtlCol="0" anchor="t">
            <a:spAutoFit/>
          </a:bodyPr>
          <a:lstStyle/>
          <a:p>
            <a:pPr lvl="0" algn="l" rtl="0">
              <a:lnSpc>
                <a:spcPct val="107000"/>
              </a:lnSpc>
              <a:spcAft>
                <a:spcPts val="800"/>
              </a:spcAft>
            </a:pPr>
            <a:endParaRPr lang="en-US" sz="2800" dirty="0">
              <a:solidFill>
                <a:srgbClr val="0066FF"/>
              </a:solidFill>
              <a:effectLst/>
              <a:latin typeface="Calibri" panose="020F0502020204030204" pitchFamily="34" charset="0"/>
              <a:ea typeface="Calibri" panose="020F0502020204030204" pitchFamily="34" charset="0"/>
              <a:cs typeface="Arial" panose="020B0604020202020204" pitchFamily="34" charset="0"/>
            </a:endParaRPr>
          </a:p>
          <a:p>
            <a:pPr algn="l">
              <a:lnSpc>
                <a:spcPts val="4737"/>
              </a:lnSpc>
              <a:spcBef>
                <a:spcPct val="0"/>
              </a:spcBef>
            </a:pPr>
            <a:endParaRPr lang="en-US" sz="4800" b="1" dirty="0">
              <a:solidFill>
                <a:srgbClr val="0066FF"/>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endParaRPr>
          </a:p>
        </p:txBody>
      </p:sp>
      <p:pic>
        <p:nvPicPr>
          <p:cNvPr id="2" name="תמונה 1" descr="תמונה שמכילה צעצוע, בובה, ציור&#10;&#10;התיאור נוצר באופן אוטומטי">
            <a:extLst>
              <a:ext uri="{FF2B5EF4-FFF2-40B4-BE49-F238E27FC236}">
                <a16:creationId xmlns:a16="http://schemas.microsoft.com/office/drawing/2014/main" id="{FFAEA021-5F5E-4972-BBF7-8ED9EF7BDB2D}"/>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11" name="Right Arrow 13">
            <a:extLst>
              <a:ext uri="{FF2B5EF4-FFF2-40B4-BE49-F238E27FC236}">
                <a16:creationId xmlns:a16="http://schemas.microsoft.com/office/drawing/2014/main" id="{37529AA5-44EC-CC4A-9F1D-D263EF3C8E26}"/>
              </a:ext>
            </a:extLst>
          </p:cNvPr>
          <p:cNvSpPr/>
          <p:nvPr/>
        </p:nvSpPr>
        <p:spPr>
          <a:xfrm rot="2299415">
            <a:off x="785589" y="2853092"/>
            <a:ext cx="1249585" cy="306010"/>
          </a:xfrm>
          <a:prstGeom prst="rightArrow">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algn="ctr" defTabSz="914400" rtl="0" eaLnBrk="1" latinLnBrk="0" hangingPunct="1"/>
            <a:endParaRPr lang="en-IL"/>
          </a:p>
        </p:txBody>
      </p:sp>
      <p:sp>
        <p:nvSpPr>
          <p:cNvPr id="10" name="תיבת טקסט 9">
            <a:extLst>
              <a:ext uri="{FF2B5EF4-FFF2-40B4-BE49-F238E27FC236}">
                <a16:creationId xmlns:a16="http://schemas.microsoft.com/office/drawing/2014/main" id="{57B276F7-BC03-4104-86F2-C803867BD494}"/>
              </a:ext>
            </a:extLst>
          </p:cNvPr>
          <p:cNvSpPr txBox="1"/>
          <p:nvPr/>
        </p:nvSpPr>
        <p:spPr>
          <a:xfrm>
            <a:off x="4970179" y="2528661"/>
            <a:ext cx="6560598" cy="470000"/>
          </a:xfrm>
          <a:prstGeom prst="rect">
            <a:avLst/>
          </a:prstGeom>
          <a:noFill/>
        </p:spPr>
        <p:txBody>
          <a:bodyPr wrap="square">
            <a:spAutoFit/>
          </a:bodyPr>
          <a:lstStyle/>
          <a:p>
            <a:pPr lvl="0" algn="l" rtl="0">
              <a:lnSpc>
                <a:spcPct val="107000"/>
              </a:lnSpc>
              <a:spcAft>
                <a:spcPts val="800"/>
              </a:spcAft>
            </a:pPr>
            <a:r>
              <a:rPr lang="en-US" sz="2400" b="1" dirty="0">
                <a:solidFill>
                  <a:srgbClr val="0066FF"/>
                </a:solidFill>
                <a:effectLst/>
                <a:latin typeface="Calibri" panose="020F0502020204030204" pitchFamily="34" charset="0"/>
                <a:ea typeface="Calibri" panose="020F0502020204030204" pitchFamily="34" charset="0"/>
                <a:cs typeface="Arial" panose="020B0604020202020204" pitchFamily="34" charset="0"/>
              </a:rPr>
              <a:t>7. Amount and price update in order number 70</a:t>
            </a:r>
          </a:p>
        </p:txBody>
      </p:sp>
      <p:pic>
        <p:nvPicPr>
          <p:cNvPr id="3" name="תמונה 2">
            <a:extLst>
              <a:ext uri="{FF2B5EF4-FFF2-40B4-BE49-F238E27FC236}">
                <a16:creationId xmlns:a16="http://schemas.microsoft.com/office/drawing/2014/main" id="{9D3D87DE-0CC4-4666-81FF-121963ADC001}"/>
              </a:ext>
            </a:extLst>
          </p:cNvPr>
          <p:cNvPicPr>
            <a:picLocks noChangeAspect="1"/>
          </p:cNvPicPr>
          <p:nvPr/>
        </p:nvPicPr>
        <p:blipFill>
          <a:blip r:embed="rId4"/>
          <a:stretch>
            <a:fillRect/>
          </a:stretch>
        </p:blipFill>
        <p:spPr>
          <a:xfrm>
            <a:off x="136643" y="235714"/>
            <a:ext cx="9667073" cy="2185236"/>
          </a:xfrm>
          <a:prstGeom prst="rect">
            <a:avLst/>
          </a:prstGeom>
        </p:spPr>
      </p:pic>
      <p:pic>
        <p:nvPicPr>
          <p:cNvPr id="4" name="תמונה 3">
            <a:extLst>
              <a:ext uri="{FF2B5EF4-FFF2-40B4-BE49-F238E27FC236}">
                <a16:creationId xmlns:a16="http://schemas.microsoft.com/office/drawing/2014/main" id="{452A1D55-E27C-4C3C-ADBF-BE0BEFDE29BD}"/>
              </a:ext>
            </a:extLst>
          </p:cNvPr>
          <p:cNvPicPr>
            <a:picLocks noChangeAspect="1"/>
          </p:cNvPicPr>
          <p:nvPr/>
        </p:nvPicPr>
        <p:blipFill>
          <a:blip r:embed="rId5"/>
          <a:stretch>
            <a:fillRect/>
          </a:stretch>
        </p:blipFill>
        <p:spPr>
          <a:xfrm>
            <a:off x="2117738" y="3146911"/>
            <a:ext cx="9906122" cy="3413197"/>
          </a:xfrm>
          <a:prstGeom prst="rect">
            <a:avLst/>
          </a:prstGeom>
        </p:spPr>
      </p:pic>
    </p:spTree>
    <p:extLst>
      <p:ext uri="{BB962C8B-B14F-4D97-AF65-F5344CB8AC3E}">
        <p14:creationId xmlns:p14="http://schemas.microsoft.com/office/powerpoint/2010/main" val="353696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3">
            <a:hlinkClick r:id="rId2" action="ppaction://hlinksldjump"/>
            <a:extLst>
              <a:ext uri="{FF2B5EF4-FFF2-40B4-BE49-F238E27FC236}">
                <a16:creationId xmlns:a16="http://schemas.microsoft.com/office/drawing/2014/main" id="{377BF7A0-8AF6-4E88-9A18-4C955F907EAD}"/>
              </a:ext>
            </a:extLst>
          </p:cNvPr>
          <p:cNvSpPr txBox="1"/>
          <p:nvPr/>
        </p:nvSpPr>
        <p:spPr>
          <a:xfrm>
            <a:off x="1410382" y="1328332"/>
            <a:ext cx="11713034" cy="1200329"/>
          </a:xfrm>
          <a:prstGeom prst="rect">
            <a:avLst/>
          </a:prstGeom>
        </p:spPr>
        <p:txBody>
          <a:bodyPr wrap="square" lIns="0" tIns="0" rIns="0" bIns="0" rtlCol="0" anchor="t">
            <a:spAutoFit/>
          </a:bodyPr>
          <a:lstStyle/>
          <a:p>
            <a:pPr lvl="0" algn="l" rtl="0">
              <a:lnSpc>
                <a:spcPct val="107000"/>
              </a:lnSpc>
              <a:spcAft>
                <a:spcPts val="800"/>
              </a:spcAft>
            </a:pPr>
            <a:endParaRPr lang="en-US" sz="2800" dirty="0">
              <a:solidFill>
                <a:srgbClr val="0066FF"/>
              </a:solidFill>
              <a:effectLst/>
              <a:latin typeface="Calibri" panose="020F0502020204030204" pitchFamily="34" charset="0"/>
              <a:ea typeface="Calibri" panose="020F0502020204030204" pitchFamily="34" charset="0"/>
              <a:cs typeface="Arial" panose="020B0604020202020204" pitchFamily="34" charset="0"/>
            </a:endParaRPr>
          </a:p>
          <a:p>
            <a:pPr algn="l">
              <a:lnSpc>
                <a:spcPts val="4737"/>
              </a:lnSpc>
              <a:spcBef>
                <a:spcPct val="0"/>
              </a:spcBef>
            </a:pPr>
            <a:endParaRPr lang="en-US" sz="4800" b="1" dirty="0">
              <a:solidFill>
                <a:srgbClr val="0066FF"/>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endParaRPr>
          </a:p>
        </p:txBody>
      </p:sp>
      <p:pic>
        <p:nvPicPr>
          <p:cNvPr id="6" name="תמונה 5">
            <a:extLst>
              <a:ext uri="{FF2B5EF4-FFF2-40B4-BE49-F238E27FC236}">
                <a16:creationId xmlns:a16="http://schemas.microsoft.com/office/drawing/2014/main" id="{C80BE93D-7123-4498-BAF2-4081758EF480}"/>
              </a:ext>
            </a:extLst>
          </p:cNvPr>
          <p:cNvPicPr>
            <a:picLocks noChangeAspect="1"/>
          </p:cNvPicPr>
          <p:nvPr/>
        </p:nvPicPr>
        <p:blipFill>
          <a:blip r:embed="rId3"/>
          <a:stretch>
            <a:fillRect/>
          </a:stretch>
        </p:blipFill>
        <p:spPr>
          <a:xfrm>
            <a:off x="474444" y="1928495"/>
            <a:ext cx="4216237" cy="3927249"/>
          </a:xfrm>
          <a:prstGeom prst="rect">
            <a:avLst/>
          </a:prstGeom>
        </p:spPr>
      </p:pic>
      <p:pic>
        <p:nvPicPr>
          <p:cNvPr id="7" name="תמונה 6">
            <a:extLst>
              <a:ext uri="{FF2B5EF4-FFF2-40B4-BE49-F238E27FC236}">
                <a16:creationId xmlns:a16="http://schemas.microsoft.com/office/drawing/2014/main" id="{75621259-12DC-4E89-B6B4-0C4EDB3A7495}"/>
              </a:ext>
            </a:extLst>
          </p:cNvPr>
          <p:cNvPicPr>
            <a:picLocks noChangeAspect="1"/>
          </p:cNvPicPr>
          <p:nvPr/>
        </p:nvPicPr>
        <p:blipFill>
          <a:blip r:embed="rId4"/>
          <a:stretch>
            <a:fillRect/>
          </a:stretch>
        </p:blipFill>
        <p:spPr>
          <a:xfrm>
            <a:off x="6660400" y="1928496"/>
            <a:ext cx="5111390" cy="3927249"/>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EF3727D4-5A25-45F0-940E-708625B4AFFA}"/>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11" name="Right Arrow 13">
            <a:extLst>
              <a:ext uri="{FF2B5EF4-FFF2-40B4-BE49-F238E27FC236}">
                <a16:creationId xmlns:a16="http://schemas.microsoft.com/office/drawing/2014/main" id="{37529AA5-44EC-CC4A-9F1D-D263EF3C8E26}"/>
              </a:ext>
            </a:extLst>
          </p:cNvPr>
          <p:cNvSpPr/>
          <p:nvPr/>
        </p:nvSpPr>
        <p:spPr>
          <a:xfrm>
            <a:off x="5024721" y="2674741"/>
            <a:ext cx="1428715" cy="411393"/>
          </a:xfrm>
          <a:prstGeom prst="rightArrow">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algn="ctr" defTabSz="914400" rtl="0" eaLnBrk="1" latinLnBrk="0" hangingPunct="1"/>
            <a:endParaRPr lang="en-IL"/>
          </a:p>
        </p:txBody>
      </p:sp>
      <p:sp>
        <p:nvSpPr>
          <p:cNvPr id="8" name="תיבת טקסט 7">
            <a:extLst>
              <a:ext uri="{FF2B5EF4-FFF2-40B4-BE49-F238E27FC236}">
                <a16:creationId xmlns:a16="http://schemas.microsoft.com/office/drawing/2014/main" id="{33D873DF-4B55-4556-B830-F658DFF970AF}"/>
              </a:ext>
            </a:extLst>
          </p:cNvPr>
          <p:cNvSpPr txBox="1"/>
          <p:nvPr/>
        </p:nvSpPr>
        <p:spPr>
          <a:xfrm>
            <a:off x="1410382" y="1297840"/>
            <a:ext cx="6560598" cy="470000"/>
          </a:xfrm>
          <a:prstGeom prst="rect">
            <a:avLst/>
          </a:prstGeom>
          <a:noFill/>
        </p:spPr>
        <p:txBody>
          <a:bodyPr wrap="square">
            <a:spAutoFit/>
          </a:bodyPr>
          <a:lstStyle/>
          <a:p>
            <a:pPr lvl="0" algn="l" rtl="0">
              <a:lnSpc>
                <a:spcPct val="107000"/>
              </a:lnSpc>
              <a:spcAft>
                <a:spcPts val="800"/>
              </a:spcAft>
            </a:pPr>
            <a:r>
              <a:rPr lang="en-US" sz="2400" b="1" dirty="0">
                <a:solidFill>
                  <a:srgbClr val="0066FF"/>
                </a:solidFill>
                <a:effectLst/>
                <a:latin typeface="Calibri" panose="020F0502020204030204" pitchFamily="34" charset="0"/>
                <a:ea typeface="Calibri" panose="020F0502020204030204" pitchFamily="34" charset="0"/>
                <a:cs typeface="Arial" panose="020B0604020202020204" pitchFamily="34" charset="0"/>
              </a:rPr>
              <a:t>8. Cancelation of wrong entry by the employee</a:t>
            </a:r>
          </a:p>
        </p:txBody>
      </p:sp>
    </p:spTree>
    <p:extLst>
      <p:ext uri="{BB962C8B-B14F-4D97-AF65-F5344CB8AC3E}">
        <p14:creationId xmlns:p14="http://schemas.microsoft.com/office/powerpoint/2010/main" val="125145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788945" y="86293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2" name="תמונה 1" descr="תמונה שמכילה צעצוע, בובה, ציור&#10;&#10;התיאור נוצר באופן אוטומטי">
            <a:extLst>
              <a:ext uri="{FF2B5EF4-FFF2-40B4-BE49-F238E27FC236}">
                <a16:creationId xmlns:a16="http://schemas.microsoft.com/office/drawing/2014/main" id="{9B69EE81-9773-48ED-AF40-3ED7A4F66647}"/>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14B001BD-E549-4CB5-B918-9D921C5F3301}"/>
              </a:ext>
            </a:extLst>
          </p:cNvPr>
          <p:cNvPicPr>
            <a:picLocks noChangeAspect="1"/>
          </p:cNvPicPr>
          <p:nvPr/>
        </p:nvPicPr>
        <p:blipFill>
          <a:blip r:embed="rId3"/>
          <a:stretch>
            <a:fillRect/>
          </a:stretch>
        </p:blipFill>
        <p:spPr>
          <a:xfrm>
            <a:off x="1153709" y="1980152"/>
            <a:ext cx="7846232" cy="3554276"/>
          </a:xfrm>
          <a:prstGeom prst="rect">
            <a:avLst/>
          </a:prstGeom>
        </p:spPr>
      </p:pic>
    </p:spTree>
    <p:extLst>
      <p:ext uri="{BB962C8B-B14F-4D97-AF65-F5344CB8AC3E}">
        <p14:creationId xmlns:p14="http://schemas.microsoft.com/office/powerpoint/2010/main" val="29169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מציין מיקום תוכן 4" descr="תמונה שמכילה ציור&#10;&#10;התיאור נוצר באופן אוטומטי">
            <a:extLst>
              <a:ext uri="{FF2B5EF4-FFF2-40B4-BE49-F238E27FC236}">
                <a16:creationId xmlns:a16="http://schemas.microsoft.com/office/drawing/2014/main" id="{0C9C1DF9-8D7C-446B-8507-8CB4E79212A6}"/>
              </a:ext>
            </a:extLst>
          </p:cNvPr>
          <p:cNvPicPr>
            <a:picLocks noChangeAspect="1"/>
          </p:cNvPicPr>
          <p:nvPr/>
        </p:nvPicPr>
        <p:blipFill rotWithShape="1">
          <a:blip r:embed="rId2">
            <a:extLst>
              <a:ext uri="{28A0092B-C50C-407E-A947-70E740481C1C}">
                <a14:useLocalDpi xmlns:a14="http://schemas.microsoft.com/office/drawing/2010/main" val="0"/>
              </a:ext>
            </a:extLst>
          </a:blip>
          <a:srcRect l="9892" r="4989" b="1"/>
          <a:stretch/>
        </p:blipFill>
        <p:spPr>
          <a:xfrm>
            <a:off x="3245637" y="0"/>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p:nvSpPr>
          <p:cNvPr id="2" name="כותרת 1">
            <a:extLst>
              <a:ext uri="{FF2B5EF4-FFF2-40B4-BE49-F238E27FC236}">
                <a16:creationId xmlns:a16="http://schemas.microsoft.com/office/drawing/2014/main" id="{92B5F0A9-2357-4A7A-A6EF-AE5645FF9609}"/>
              </a:ext>
            </a:extLst>
          </p:cNvPr>
          <p:cNvSpPr>
            <a:spLocks noGrp="1"/>
          </p:cNvSpPr>
          <p:nvPr>
            <p:ph type="title"/>
          </p:nvPr>
        </p:nvSpPr>
        <p:spPr>
          <a:xfrm>
            <a:off x="309304" y="59861"/>
            <a:ext cx="3438144" cy="1239012"/>
          </a:xfrm>
        </p:spPr>
        <p:txBody>
          <a:bodyPr anchor="ctr">
            <a:normAutofit/>
          </a:bodyPr>
          <a:lstStyle/>
          <a:p>
            <a:r>
              <a:rPr lang="en-US" sz="2800" b="1" dirty="0"/>
              <a:t>LET’S START....</a:t>
            </a:r>
            <a:endParaRPr lang="he-IL" sz="2800" b="1" dirty="0"/>
          </a:p>
        </p:txBody>
      </p:sp>
      <p:sp>
        <p:nvSpPr>
          <p:cNvPr id="17" name="כותרת 1">
            <a:extLst>
              <a:ext uri="{FF2B5EF4-FFF2-40B4-BE49-F238E27FC236}">
                <a16:creationId xmlns:a16="http://schemas.microsoft.com/office/drawing/2014/main" id="{F6B8BABB-A8CC-40CE-8E6B-C30D8FCEAB18}"/>
              </a:ext>
            </a:extLst>
          </p:cNvPr>
          <p:cNvSpPr txBox="1">
            <a:spLocks/>
          </p:cNvSpPr>
          <p:nvPr/>
        </p:nvSpPr>
        <p:spPr>
          <a:xfrm>
            <a:off x="1279397" y="1900809"/>
            <a:ext cx="3410712" cy="11064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3200">
                <a:cs typeface="+mn-cs"/>
              </a:rPr>
              <a:t>ERD</a:t>
            </a:r>
            <a:br>
              <a:rPr lang="en-US" sz="3200">
                <a:cs typeface="+mn-cs"/>
              </a:rPr>
            </a:br>
            <a:endParaRPr lang="he-IL" sz="3200" dirty="0">
              <a:cs typeface="+mn-cs"/>
            </a:endParaRPr>
          </a:p>
        </p:txBody>
      </p:sp>
      <p:pic>
        <p:nvPicPr>
          <p:cNvPr id="24" name="Picture 14" descr="שרירן">
            <a:extLst>
              <a:ext uri="{FF2B5EF4-FFF2-40B4-BE49-F238E27FC236}">
                <a16:creationId xmlns:a16="http://schemas.microsoft.com/office/drawing/2014/main" id="{852A4D09-0DC7-4910-B4CA-7DF2AF8C6FFB}"/>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203994" y="181371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שרירן">
            <a:extLst>
              <a:ext uri="{FF2B5EF4-FFF2-40B4-BE49-F238E27FC236}">
                <a16:creationId xmlns:a16="http://schemas.microsoft.com/office/drawing/2014/main" id="{A5E229C4-65C8-4ECE-8991-5CB43069973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203994" y="282602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שרירן">
            <a:extLst>
              <a:ext uri="{FF2B5EF4-FFF2-40B4-BE49-F238E27FC236}">
                <a16:creationId xmlns:a16="http://schemas.microsoft.com/office/drawing/2014/main" id="{63CDA2C5-218F-4C52-B957-70607AA561DD}"/>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203994" y="383484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שרירן">
            <a:extLst>
              <a:ext uri="{FF2B5EF4-FFF2-40B4-BE49-F238E27FC236}">
                <a16:creationId xmlns:a16="http://schemas.microsoft.com/office/drawing/2014/main" id="{A2134CC7-B804-4A01-8F0E-5356EB259C50}"/>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203994" y="479645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8" name="כותרת 1">
            <a:extLst>
              <a:ext uri="{FF2B5EF4-FFF2-40B4-BE49-F238E27FC236}">
                <a16:creationId xmlns:a16="http://schemas.microsoft.com/office/drawing/2014/main" id="{27BE0808-5D0A-452D-ABED-BE2C22B09AED}"/>
              </a:ext>
            </a:extLst>
          </p:cNvPr>
          <p:cNvSpPr txBox="1">
            <a:spLocks/>
          </p:cNvSpPr>
          <p:nvPr/>
        </p:nvSpPr>
        <p:spPr>
          <a:xfrm>
            <a:off x="1279397" y="2744593"/>
            <a:ext cx="3410712" cy="11064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3200" dirty="0">
                <a:cs typeface="+mn-cs"/>
              </a:rPr>
              <a:t>ENTITIES</a:t>
            </a:r>
            <a:endParaRPr lang="he-IL" sz="3200" dirty="0">
              <a:cs typeface="+mn-cs"/>
            </a:endParaRPr>
          </a:p>
        </p:txBody>
      </p:sp>
      <p:sp>
        <p:nvSpPr>
          <p:cNvPr id="29" name="כותרת 1">
            <a:extLst>
              <a:ext uri="{FF2B5EF4-FFF2-40B4-BE49-F238E27FC236}">
                <a16:creationId xmlns:a16="http://schemas.microsoft.com/office/drawing/2014/main" id="{5BCEEC1F-E56C-414F-BB63-8CFBEA162937}"/>
              </a:ext>
            </a:extLst>
          </p:cNvPr>
          <p:cNvSpPr txBox="1">
            <a:spLocks/>
          </p:cNvSpPr>
          <p:nvPr/>
        </p:nvSpPr>
        <p:spPr>
          <a:xfrm>
            <a:off x="1279397" y="3951510"/>
            <a:ext cx="3410712" cy="11064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dirty="0">
                <a:cs typeface="+mn-cs"/>
              </a:rPr>
              <a:t>DATA</a:t>
            </a:r>
          </a:p>
          <a:p>
            <a:r>
              <a:rPr lang="en-US" sz="2400" dirty="0">
                <a:cs typeface="+mn-cs"/>
              </a:rPr>
              <a:t>NORMALIZATION</a:t>
            </a:r>
            <a:br>
              <a:rPr lang="en-US" sz="2400" dirty="0">
                <a:cs typeface="+mn-cs"/>
              </a:rPr>
            </a:br>
            <a:endParaRPr lang="he-IL" sz="2400" dirty="0">
              <a:cs typeface="+mn-cs"/>
            </a:endParaRPr>
          </a:p>
        </p:txBody>
      </p:sp>
      <p:sp>
        <p:nvSpPr>
          <p:cNvPr id="30" name="כותרת 1">
            <a:extLst>
              <a:ext uri="{FF2B5EF4-FFF2-40B4-BE49-F238E27FC236}">
                <a16:creationId xmlns:a16="http://schemas.microsoft.com/office/drawing/2014/main" id="{5E63F104-55D2-4CF9-A189-342EED420120}"/>
              </a:ext>
            </a:extLst>
          </p:cNvPr>
          <p:cNvSpPr txBox="1">
            <a:spLocks/>
          </p:cNvSpPr>
          <p:nvPr/>
        </p:nvSpPr>
        <p:spPr>
          <a:xfrm>
            <a:off x="1279397" y="4881473"/>
            <a:ext cx="3410712" cy="11064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3200" dirty="0">
                <a:cs typeface="+mn-cs"/>
              </a:rPr>
              <a:t>QUERIES</a:t>
            </a:r>
            <a:endParaRPr lang="he-IL" sz="3200" dirty="0">
              <a:cs typeface="+mn-cs"/>
            </a:endParaRPr>
          </a:p>
        </p:txBody>
      </p:sp>
    </p:spTree>
    <p:extLst>
      <p:ext uri="{BB962C8B-B14F-4D97-AF65-F5344CB8AC3E}">
        <p14:creationId xmlns:p14="http://schemas.microsoft.com/office/powerpoint/2010/main" val="35624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55595" y="61528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4" name="תמונה 3">
            <a:extLst>
              <a:ext uri="{FF2B5EF4-FFF2-40B4-BE49-F238E27FC236}">
                <a16:creationId xmlns:a16="http://schemas.microsoft.com/office/drawing/2014/main" id="{24362CE1-6219-4DF9-8AFB-84B44C7F2775}"/>
              </a:ext>
            </a:extLst>
          </p:cNvPr>
          <p:cNvPicPr>
            <a:picLocks noChangeAspect="1"/>
          </p:cNvPicPr>
          <p:nvPr/>
        </p:nvPicPr>
        <p:blipFill>
          <a:blip r:embed="rId2"/>
          <a:stretch>
            <a:fillRect/>
          </a:stretch>
        </p:blipFill>
        <p:spPr>
          <a:xfrm>
            <a:off x="485533" y="2279624"/>
            <a:ext cx="11197481" cy="3094114"/>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737429CC-8255-45CA-9002-233BF85E3F95}"/>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5" name="תמונה 4">
            <a:extLst>
              <a:ext uri="{FF2B5EF4-FFF2-40B4-BE49-F238E27FC236}">
                <a16:creationId xmlns:a16="http://schemas.microsoft.com/office/drawing/2014/main" id="{9D892616-CB55-4CF2-8165-5C1A31F3E700}"/>
              </a:ext>
            </a:extLst>
          </p:cNvPr>
          <p:cNvPicPr>
            <a:picLocks noChangeAspect="1"/>
          </p:cNvPicPr>
          <p:nvPr/>
        </p:nvPicPr>
        <p:blipFill>
          <a:blip r:embed="rId4"/>
          <a:stretch>
            <a:fillRect/>
          </a:stretch>
        </p:blipFill>
        <p:spPr>
          <a:xfrm>
            <a:off x="1269642" y="1363598"/>
            <a:ext cx="5328366" cy="658425"/>
          </a:xfrm>
          <a:prstGeom prst="rect">
            <a:avLst/>
          </a:prstGeom>
        </p:spPr>
      </p:pic>
    </p:spTree>
    <p:extLst>
      <p:ext uri="{BB962C8B-B14F-4D97-AF65-F5344CB8AC3E}">
        <p14:creationId xmlns:p14="http://schemas.microsoft.com/office/powerpoint/2010/main" val="56558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55595" y="61528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5" name="תמונה 4">
            <a:extLst>
              <a:ext uri="{FF2B5EF4-FFF2-40B4-BE49-F238E27FC236}">
                <a16:creationId xmlns:a16="http://schemas.microsoft.com/office/drawing/2014/main" id="{D37717E2-6C84-4F5B-BF89-5271FE6C75CB}"/>
              </a:ext>
            </a:extLst>
          </p:cNvPr>
          <p:cNvPicPr>
            <a:picLocks noChangeAspect="1"/>
          </p:cNvPicPr>
          <p:nvPr/>
        </p:nvPicPr>
        <p:blipFill>
          <a:blip r:embed="rId2"/>
          <a:stretch>
            <a:fillRect/>
          </a:stretch>
        </p:blipFill>
        <p:spPr>
          <a:xfrm>
            <a:off x="273184" y="2406593"/>
            <a:ext cx="11645632" cy="3043345"/>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BF65E090-B6E1-433A-A1D9-FD22F0328ECF}"/>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BA1939A5-DEE4-40AA-9CC1-C752C3980B79}"/>
              </a:ext>
            </a:extLst>
          </p:cNvPr>
          <p:cNvPicPr>
            <a:picLocks noChangeAspect="1"/>
          </p:cNvPicPr>
          <p:nvPr/>
        </p:nvPicPr>
        <p:blipFill>
          <a:blip r:embed="rId4"/>
          <a:stretch>
            <a:fillRect/>
          </a:stretch>
        </p:blipFill>
        <p:spPr>
          <a:xfrm>
            <a:off x="1277213" y="1408062"/>
            <a:ext cx="6456224" cy="640135"/>
          </a:xfrm>
          <a:prstGeom prst="rect">
            <a:avLst/>
          </a:prstGeom>
        </p:spPr>
      </p:pic>
    </p:spTree>
    <p:extLst>
      <p:ext uri="{BB962C8B-B14F-4D97-AF65-F5344CB8AC3E}">
        <p14:creationId xmlns:p14="http://schemas.microsoft.com/office/powerpoint/2010/main" val="27127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55595" y="61528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2" name="תמונה 1" descr="תמונה שמכילה צעצוע, בובה, ציור&#10;&#10;התיאור נוצר באופן אוטומטי">
            <a:extLst>
              <a:ext uri="{FF2B5EF4-FFF2-40B4-BE49-F238E27FC236}">
                <a16:creationId xmlns:a16="http://schemas.microsoft.com/office/drawing/2014/main" id="{44578053-1821-4776-9CF5-2AE3930682A3}"/>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3" name="תמונה 2">
            <a:extLst>
              <a:ext uri="{FF2B5EF4-FFF2-40B4-BE49-F238E27FC236}">
                <a16:creationId xmlns:a16="http://schemas.microsoft.com/office/drawing/2014/main" id="{331E20F4-418F-4A5B-848C-121A5EDF86D1}"/>
              </a:ext>
            </a:extLst>
          </p:cNvPr>
          <p:cNvPicPr>
            <a:picLocks noChangeAspect="1"/>
          </p:cNvPicPr>
          <p:nvPr/>
        </p:nvPicPr>
        <p:blipFill>
          <a:blip r:embed="rId3"/>
          <a:stretch>
            <a:fillRect/>
          </a:stretch>
        </p:blipFill>
        <p:spPr>
          <a:xfrm>
            <a:off x="1360445" y="2168460"/>
            <a:ext cx="9764755" cy="3565590"/>
          </a:xfrm>
          <a:prstGeom prst="rect">
            <a:avLst/>
          </a:prstGeom>
        </p:spPr>
      </p:pic>
      <p:pic>
        <p:nvPicPr>
          <p:cNvPr id="5" name="תמונה 4">
            <a:extLst>
              <a:ext uri="{FF2B5EF4-FFF2-40B4-BE49-F238E27FC236}">
                <a16:creationId xmlns:a16="http://schemas.microsoft.com/office/drawing/2014/main" id="{28A58C4C-AE4E-4916-825B-36592EB614A4}"/>
              </a:ext>
            </a:extLst>
          </p:cNvPr>
          <p:cNvPicPr>
            <a:picLocks noChangeAspect="1"/>
          </p:cNvPicPr>
          <p:nvPr/>
        </p:nvPicPr>
        <p:blipFill>
          <a:blip r:embed="rId4"/>
          <a:stretch>
            <a:fillRect/>
          </a:stretch>
        </p:blipFill>
        <p:spPr>
          <a:xfrm>
            <a:off x="1250651" y="1320582"/>
            <a:ext cx="3956647" cy="640135"/>
          </a:xfrm>
          <a:prstGeom prst="rect">
            <a:avLst/>
          </a:prstGeom>
        </p:spPr>
      </p:pic>
    </p:spTree>
    <p:extLst>
      <p:ext uri="{BB962C8B-B14F-4D97-AF65-F5344CB8AC3E}">
        <p14:creationId xmlns:p14="http://schemas.microsoft.com/office/powerpoint/2010/main" val="280039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55595" y="61528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5" name="תמונה 4">
            <a:extLst>
              <a:ext uri="{FF2B5EF4-FFF2-40B4-BE49-F238E27FC236}">
                <a16:creationId xmlns:a16="http://schemas.microsoft.com/office/drawing/2014/main" id="{30AAC406-69F6-42CE-A404-00792DC61BDB}"/>
              </a:ext>
            </a:extLst>
          </p:cNvPr>
          <p:cNvPicPr>
            <a:picLocks noChangeAspect="1"/>
          </p:cNvPicPr>
          <p:nvPr/>
        </p:nvPicPr>
        <p:blipFill>
          <a:blip r:embed="rId2"/>
          <a:stretch>
            <a:fillRect/>
          </a:stretch>
        </p:blipFill>
        <p:spPr>
          <a:xfrm>
            <a:off x="1451731" y="2128566"/>
            <a:ext cx="8597144" cy="3535387"/>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AEB5EBAA-B828-4162-8F4E-90918574E5C1}"/>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3D603F36-9369-41C7-8ABA-934734B9580A}"/>
              </a:ext>
            </a:extLst>
          </p:cNvPr>
          <p:cNvPicPr>
            <a:picLocks noChangeAspect="1"/>
          </p:cNvPicPr>
          <p:nvPr/>
        </p:nvPicPr>
        <p:blipFill>
          <a:blip r:embed="rId4"/>
          <a:stretch>
            <a:fillRect/>
          </a:stretch>
        </p:blipFill>
        <p:spPr>
          <a:xfrm>
            <a:off x="1288470" y="1362521"/>
            <a:ext cx="6529382" cy="640135"/>
          </a:xfrm>
          <a:prstGeom prst="rect">
            <a:avLst/>
          </a:prstGeom>
        </p:spPr>
      </p:pic>
    </p:spTree>
    <p:extLst>
      <p:ext uri="{BB962C8B-B14F-4D97-AF65-F5344CB8AC3E}">
        <p14:creationId xmlns:p14="http://schemas.microsoft.com/office/powerpoint/2010/main" val="149189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55595" y="61528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6" name="תמונה 5">
            <a:extLst>
              <a:ext uri="{FF2B5EF4-FFF2-40B4-BE49-F238E27FC236}">
                <a16:creationId xmlns:a16="http://schemas.microsoft.com/office/drawing/2014/main" id="{CB8B04A0-FA03-4F33-AAED-4FCCF8C30573}"/>
              </a:ext>
            </a:extLst>
          </p:cNvPr>
          <p:cNvPicPr>
            <a:picLocks noChangeAspect="1"/>
          </p:cNvPicPr>
          <p:nvPr/>
        </p:nvPicPr>
        <p:blipFill>
          <a:blip r:embed="rId2"/>
          <a:stretch>
            <a:fillRect/>
          </a:stretch>
        </p:blipFill>
        <p:spPr>
          <a:xfrm>
            <a:off x="407218" y="2222471"/>
            <a:ext cx="11242334" cy="2997599"/>
          </a:xfrm>
          <a:prstGeom prst="rect">
            <a:avLst/>
          </a:prstGeom>
        </p:spPr>
      </p:pic>
      <p:pic>
        <p:nvPicPr>
          <p:cNvPr id="2" name="תמונה 1" descr="תמונה שמכילה צעצוע, בובה, ציור&#10;&#10;התיאור נוצר באופן אוטומטי">
            <a:extLst>
              <a:ext uri="{FF2B5EF4-FFF2-40B4-BE49-F238E27FC236}">
                <a16:creationId xmlns:a16="http://schemas.microsoft.com/office/drawing/2014/main" id="{CD0FB867-756A-4F36-88D4-A701DAE425A2}"/>
              </a:ext>
            </a:extLst>
          </p:cNvPr>
          <p:cNvPicPr>
            <a:picLocks noChangeAspect="1"/>
          </p:cNvPicPr>
          <p:nvPr/>
        </p:nvPicPr>
        <p:blipFill rotWithShape="1">
          <a:blip r:embed="rId3">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4" name="תמונה 3">
            <a:extLst>
              <a:ext uri="{FF2B5EF4-FFF2-40B4-BE49-F238E27FC236}">
                <a16:creationId xmlns:a16="http://schemas.microsoft.com/office/drawing/2014/main" id="{6ED1A862-B80B-4560-93CA-B54331736373}"/>
              </a:ext>
            </a:extLst>
          </p:cNvPr>
          <p:cNvPicPr>
            <a:picLocks noChangeAspect="1"/>
          </p:cNvPicPr>
          <p:nvPr/>
        </p:nvPicPr>
        <p:blipFill>
          <a:blip r:embed="rId4"/>
          <a:stretch>
            <a:fillRect/>
          </a:stretch>
        </p:blipFill>
        <p:spPr>
          <a:xfrm>
            <a:off x="1266914" y="1374593"/>
            <a:ext cx="6724471" cy="640135"/>
          </a:xfrm>
          <a:prstGeom prst="rect">
            <a:avLst/>
          </a:prstGeom>
        </p:spPr>
      </p:pic>
    </p:spTree>
    <p:extLst>
      <p:ext uri="{BB962C8B-B14F-4D97-AF65-F5344CB8AC3E}">
        <p14:creationId xmlns:p14="http://schemas.microsoft.com/office/powerpoint/2010/main" val="38832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2">
            <a:extLst>
              <a:ext uri="{FF2B5EF4-FFF2-40B4-BE49-F238E27FC236}">
                <a16:creationId xmlns:a16="http://schemas.microsoft.com/office/drawing/2014/main" id="{D83B31D3-CA6F-4863-998B-1B174DFAE6B2}"/>
              </a:ext>
            </a:extLst>
          </p:cNvPr>
          <p:cNvSpPr txBox="1"/>
          <p:nvPr/>
        </p:nvSpPr>
        <p:spPr>
          <a:xfrm>
            <a:off x="655595" y="615288"/>
            <a:ext cx="4931234" cy="621324"/>
          </a:xfrm>
          <a:prstGeom prst="rect">
            <a:avLst/>
          </a:prstGeom>
        </p:spPr>
        <p:txBody>
          <a:bodyPr wrap="square" lIns="0" tIns="0" rIns="0" bIns="0" rtlCol="0" anchor="t">
            <a:spAutoFit/>
          </a:bodyPr>
          <a:lstStyle/>
          <a:p>
            <a:pPr algn="l">
              <a:lnSpc>
                <a:spcPts val="4737"/>
              </a:lnSpc>
              <a:spcBef>
                <a:spcPct val="0"/>
              </a:spcBef>
            </a:pPr>
            <a:r>
              <a:rPr lang="en-US" sz="4000" b="1" u="sng" dirty="0">
                <a:solidFill>
                  <a:srgbClr val="002060"/>
                </a:solidFill>
                <a:effectLst>
                  <a:outerShdw blurRad="38100" dist="38100" dir="2700000" algn="tl">
                    <a:srgbClr val="000000">
                      <a:alpha val="43137"/>
                    </a:srgbClr>
                  </a:outerShdw>
                </a:effectLst>
                <a:latin typeface="Lucida Sans Unicode" panose="020B0602030504020204" pitchFamily="34" charset="0"/>
                <a:ea typeface="Tahoma" panose="020B0604030504040204" pitchFamily="34" charset="0"/>
                <a:cs typeface="Lucida Sans Unicode" panose="020B0602030504020204" pitchFamily="34" charset="0"/>
              </a:rPr>
              <a:t>Employee Queries</a:t>
            </a:r>
          </a:p>
        </p:txBody>
      </p:sp>
      <p:pic>
        <p:nvPicPr>
          <p:cNvPr id="2" name="תמונה 1" descr="תמונה שמכילה צעצוע, בובה, ציור&#10;&#10;התיאור נוצר באופן אוטומטי">
            <a:extLst>
              <a:ext uri="{FF2B5EF4-FFF2-40B4-BE49-F238E27FC236}">
                <a16:creationId xmlns:a16="http://schemas.microsoft.com/office/drawing/2014/main" id="{7FBECFD8-261E-4125-8A93-984939953A72}"/>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pic>
        <p:nvPicPr>
          <p:cNvPr id="3" name="תמונה 2">
            <a:extLst>
              <a:ext uri="{FF2B5EF4-FFF2-40B4-BE49-F238E27FC236}">
                <a16:creationId xmlns:a16="http://schemas.microsoft.com/office/drawing/2014/main" id="{FA34D236-80BC-423E-B758-FF49D7EB9665}"/>
              </a:ext>
            </a:extLst>
          </p:cNvPr>
          <p:cNvPicPr>
            <a:picLocks noChangeAspect="1"/>
          </p:cNvPicPr>
          <p:nvPr/>
        </p:nvPicPr>
        <p:blipFill>
          <a:blip r:embed="rId3"/>
          <a:stretch>
            <a:fillRect/>
          </a:stretch>
        </p:blipFill>
        <p:spPr>
          <a:xfrm>
            <a:off x="1360445" y="2387545"/>
            <a:ext cx="10107655" cy="3470329"/>
          </a:xfrm>
          <a:prstGeom prst="rect">
            <a:avLst/>
          </a:prstGeom>
        </p:spPr>
      </p:pic>
      <p:pic>
        <p:nvPicPr>
          <p:cNvPr id="5" name="תמונה 4">
            <a:extLst>
              <a:ext uri="{FF2B5EF4-FFF2-40B4-BE49-F238E27FC236}">
                <a16:creationId xmlns:a16="http://schemas.microsoft.com/office/drawing/2014/main" id="{A762068A-1BEF-4E92-8AF2-4E31CFCDB745}"/>
              </a:ext>
            </a:extLst>
          </p:cNvPr>
          <p:cNvPicPr>
            <a:picLocks noChangeAspect="1"/>
          </p:cNvPicPr>
          <p:nvPr/>
        </p:nvPicPr>
        <p:blipFill>
          <a:blip r:embed="rId4"/>
          <a:stretch>
            <a:fillRect/>
          </a:stretch>
        </p:blipFill>
        <p:spPr>
          <a:xfrm>
            <a:off x="1261453" y="1346807"/>
            <a:ext cx="4834547" cy="640135"/>
          </a:xfrm>
          <a:prstGeom prst="rect">
            <a:avLst/>
          </a:prstGeom>
        </p:spPr>
      </p:pic>
    </p:spTree>
    <p:extLst>
      <p:ext uri="{BB962C8B-B14F-4D97-AF65-F5344CB8AC3E}">
        <p14:creationId xmlns:p14="http://schemas.microsoft.com/office/powerpoint/2010/main" val="252664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descr="תמונה שמכילה צעצוע, בובה, ציור&#10;&#10;התיאור נוצר באופן אוטומטי">
            <a:extLst>
              <a:ext uri="{FF2B5EF4-FFF2-40B4-BE49-F238E27FC236}">
                <a16:creationId xmlns:a16="http://schemas.microsoft.com/office/drawing/2014/main" id="{6A5A3E4C-CF08-4A46-8541-74C54387EDC5}"/>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10048875" y="-54157"/>
            <a:ext cx="2143125" cy="181857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9" name="Right Arrow 13">
            <a:extLst>
              <a:ext uri="{FF2B5EF4-FFF2-40B4-BE49-F238E27FC236}">
                <a16:creationId xmlns:a16="http://schemas.microsoft.com/office/drawing/2014/main" id="{37529AA5-44EC-CC4A-9F1D-D263EF3C8E26}"/>
              </a:ext>
            </a:extLst>
          </p:cNvPr>
          <p:cNvSpPr/>
          <p:nvPr/>
        </p:nvSpPr>
        <p:spPr>
          <a:xfrm rot="2658829">
            <a:off x="5618190" y="3385089"/>
            <a:ext cx="818670" cy="411393"/>
          </a:xfrm>
          <a:prstGeom prst="rightArrow">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algn="ctr" defTabSz="914400" rtl="0" eaLnBrk="1" latinLnBrk="0" hangingPunct="1"/>
            <a:endParaRPr lang="en-IL"/>
          </a:p>
        </p:txBody>
      </p:sp>
      <p:sp>
        <p:nvSpPr>
          <p:cNvPr id="8" name="תיבת טקסט 7">
            <a:extLst>
              <a:ext uri="{FF2B5EF4-FFF2-40B4-BE49-F238E27FC236}">
                <a16:creationId xmlns:a16="http://schemas.microsoft.com/office/drawing/2014/main" id="{0DBFC6FA-94F5-4E76-9FB4-680C42B5CB17}"/>
              </a:ext>
            </a:extLst>
          </p:cNvPr>
          <p:cNvSpPr txBox="1"/>
          <p:nvPr/>
        </p:nvSpPr>
        <p:spPr>
          <a:xfrm>
            <a:off x="5772000" y="781931"/>
            <a:ext cx="6103398" cy="532903"/>
          </a:xfrm>
          <a:prstGeom prst="rect">
            <a:avLst/>
          </a:prstGeom>
          <a:noFill/>
        </p:spPr>
        <p:txBody>
          <a:bodyPr wrap="square">
            <a:spAutoFit/>
          </a:bodyPr>
          <a:lstStyle/>
          <a:p>
            <a:pPr lvl="0" algn="l" rtl="0">
              <a:lnSpc>
                <a:spcPct val="107000"/>
              </a:lnSpc>
              <a:spcAft>
                <a:spcPts val="800"/>
              </a:spcAft>
            </a:pPr>
            <a:r>
              <a:rPr lang="en-US" sz="2800" b="1" dirty="0">
                <a:solidFill>
                  <a:srgbClr val="0066FF"/>
                </a:solidFill>
                <a:effectLst/>
                <a:latin typeface="Calibri" panose="020F0502020204030204" pitchFamily="34" charset="0"/>
                <a:ea typeface="Calibri" panose="020F0502020204030204" pitchFamily="34" charset="0"/>
                <a:cs typeface="Arial" panose="020B0604020202020204" pitchFamily="34" charset="0"/>
              </a:rPr>
              <a:t>Update package price</a:t>
            </a:r>
          </a:p>
        </p:txBody>
      </p:sp>
      <p:pic>
        <p:nvPicPr>
          <p:cNvPr id="3" name="תמונה 2">
            <a:extLst>
              <a:ext uri="{FF2B5EF4-FFF2-40B4-BE49-F238E27FC236}">
                <a16:creationId xmlns:a16="http://schemas.microsoft.com/office/drawing/2014/main" id="{047605A3-3103-4E1C-B187-93620939AEE8}"/>
              </a:ext>
            </a:extLst>
          </p:cNvPr>
          <p:cNvPicPr>
            <a:picLocks noChangeAspect="1"/>
          </p:cNvPicPr>
          <p:nvPr/>
        </p:nvPicPr>
        <p:blipFill>
          <a:blip r:embed="rId3"/>
          <a:stretch>
            <a:fillRect/>
          </a:stretch>
        </p:blipFill>
        <p:spPr>
          <a:xfrm>
            <a:off x="268403" y="262488"/>
            <a:ext cx="4861995" cy="3328298"/>
          </a:xfrm>
          <a:prstGeom prst="rect">
            <a:avLst/>
          </a:prstGeom>
        </p:spPr>
      </p:pic>
      <p:pic>
        <p:nvPicPr>
          <p:cNvPr id="4" name="תמונה 3">
            <a:extLst>
              <a:ext uri="{FF2B5EF4-FFF2-40B4-BE49-F238E27FC236}">
                <a16:creationId xmlns:a16="http://schemas.microsoft.com/office/drawing/2014/main" id="{117812BD-8C9C-409C-8EBD-C4218C4353DE}"/>
              </a:ext>
            </a:extLst>
          </p:cNvPr>
          <p:cNvPicPr>
            <a:picLocks noChangeAspect="1"/>
          </p:cNvPicPr>
          <p:nvPr/>
        </p:nvPicPr>
        <p:blipFill>
          <a:blip r:embed="rId4"/>
          <a:stretch>
            <a:fillRect/>
          </a:stretch>
        </p:blipFill>
        <p:spPr>
          <a:xfrm>
            <a:off x="6943151" y="2739959"/>
            <a:ext cx="4592198" cy="4013266"/>
          </a:xfrm>
          <a:prstGeom prst="rect">
            <a:avLst/>
          </a:prstGeom>
        </p:spPr>
      </p:pic>
    </p:spTree>
    <p:extLst>
      <p:ext uri="{BB962C8B-B14F-4D97-AF65-F5344CB8AC3E}">
        <p14:creationId xmlns:p14="http://schemas.microsoft.com/office/powerpoint/2010/main" val="39483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0EEEC11-1CC6-4B8D-A491-8457399A6248}"/>
              </a:ext>
            </a:extLst>
          </p:cNvPr>
          <p:cNvPicPr>
            <a:picLocks noChangeAspect="1"/>
          </p:cNvPicPr>
          <p:nvPr/>
        </p:nvPicPr>
        <p:blipFill>
          <a:blip r:embed="rId2"/>
          <a:stretch>
            <a:fillRect/>
          </a:stretch>
        </p:blipFill>
        <p:spPr>
          <a:xfrm>
            <a:off x="895088" y="88728"/>
            <a:ext cx="10192274" cy="2692538"/>
          </a:xfrm>
          <a:prstGeom prst="rect">
            <a:avLst/>
          </a:prstGeom>
        </p:spPr>
      </p:pic>
      <p:pic>
        <p:nvPicPr>
          <p:cNvPr id="8" name="תמונה 7">
            <a:extLst>
              <a:ext uri="{FF2B5EF4-FFF2-40B4-BE49-F238E27FC236}">
                <a16:creationId xmlns:a16="http://schemas.microsoft.com/office/drawing/2014/main" id="{7934E663-8748-40AB-A24E-AB13A29DFAC4}"/>
              </a:ext>
            </a:extLst>
          </p:cNvPr>
          <p:cNvPicPr>
            <a:picLocks noChangeAspect="1"/>
          </p:cNvPicPr>
          <p:nvPr/>
        </p:nvPicPr>
        <p:blipFill>
          <a:blip r:embed="rId3"/>
          <a:stretch>
            <a:fillRect/>
          </a:stretch>
        </p:blipFill>
        <p:spPr>
          <a:xfrm>
            <a:off x="895088" y="3429000"/>
            <a:ext cx="10325631" cy="3340272"/>
          </a:xfrm>
          <a:prstGeom prst="rect">
            <a:avLst/>
          </a:prstGeom>
        </p:spPr>
      </p:pic>
      <p:sp>
        <p:nvSpPr>
          <p:cNvPr id="9" name="Right Arrow 13">
            <a:extLst>
              <a:ext uri="{FF2B5EF4-FFF2-40B4-BE49-F238E27FC236}">
                <a16:creationId xmlns:a16="http://schemas.microsoft.com/office/drawing/2014/main" id="{37529AA5-44EC-CC4A-9F1D-D263EF3C8E26}"/>
              </a:ext>
            </a:extLst>
          </p:cNvPr>
          <p:cNvSpPr/>
          <p:nvPr/>
        </p:nvSpPr>
        <p:spPr>
          <a:xfrm rot="5400000">
            <a:off x="5799723" y="2882637"/>
            <a:ext cx="525999" cy="477945"/>
          </a:xfrm>
          <a:prstGeom prst="rightArrow">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algn="ctr" defTabSz="914400" rtl="0" eaLnBrk="1" latinLnBrk="0" hangingPunct="1"/>
            <a:endParaRPr lang="en-IL"/>
          </a:p>
        </p:txBody>
      </p:sp>
      <p:sp>
        <p:nvSpPr>
          <p:cNvPr id="6" name="תיבת טקסט 5">
            <a:extLst>
              <a:ext uri="{FF2B5EF4-FFF2-40B4-BE49-F238E27FC236}">
                <a16:creationId xmlns:a16="http://schemas.microsoft.com/office/drawing/2014/main" id="{5F866E78-3C3E-4462-BF23-A88417A10401}"/>
              </a:ext>
            </a:extLst>
          </p:cNvPr>
          <p:cNvSpPr txBox="1"/>
          <p:nvPr/>
        </p:nvSpPr>
        <p:spPr>
          <a:xfrm>
            <a:off x="6727055" y="2858610"/>
            <a:ext cx="6103398" cy="470000"/>
          </a:xfrm>
          <a:prstGeom prst="rect">
            <a:avLst/>
          </a:prstGeom>
          <a:noFill/>
        </p:spPr>
        <p:txBody>
          <a:bodyPr wrap="square">
            <a:spAutoFit/>
          </a:bodyPr>
          <a:lstStyle/>
          <a:p>
            <a:pPr lvl="0" algn="l" rtl="0">
              <a:lnSpc>
                <a:spcPct val="107000"/>
              </a:lnSpc>
              <a:spcAft>
                <a:spcPts val="800"/>
              </a:spcAft>
            </a:pPr>
            <a:r>
              <a:rPr lang="en-US" sz="2400" b="1" dirty="0">
                <a:solidFill>
                  <a:srgbClr val="0066FF"/>
                </a:solidFill>
                <a:effectLst/>
                <a:latin typeface="Calibri" panose="020F0502020204030204" pitchFamily="34" charset="0"/>
                <a:ea typeface="Calibri" panose="020F0502020204030204" pitchFamily="34" charset="0"/>
                <a:cs typeface="Arial" panose="020B0604020202020204" pitchFamily="34" charset="0"/>
              </a:rPr>
              <a:t>Insert a new member</a:t>
            </a:r>
          </a:p>
        </p:txBody>
      </p:sp>
    </p:spTree>
    <p:extLst>
      <p:ext uri="{BB962C8B-B14F-4D97-AF65-F5344CB8AC3E}">
        <p14:creationId xmlns:p14="http://schemas.microsoft.com/office/powerpoint/2010/main" val="17286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כותרת 1">
            <a:extLst>
              <a:ext uri="{FF2B5EF4-FFF2-40B4-BE49-F238E27FC236}">
                <a16:creationId xmlns:a16="http://schemas.microsoft.com/office/drawing/2014/main" id="{09203CBB-D074-43C1-A134-416B3305E49B}"/>
              </a:ext>
            </a:extLst>
          </p:cNvPr>
          <p:cNvSpPr>
            <a:spLocks noGrp="1"/>
          </p:cNvSpPr>
          <p:nvPr>
            <p:ph type="ctrTitle"/>
          </p:nvPr>
        </p:nvSpPr>
        <p:spPr>
          <a:xfrm>
            <a:off x="659301" y="812507"/>
            <a:ext cx="3170430" cy="2531222"/>
          </a:xfrm>
        </p:spPr>
        <p:txBody>
          <a:bodyPr>
            <a:normAutofit/>
          </a:bodyPr>
          <a:lstStyle/>
          <a:p>
            <a:r>
              <a:rPr lang="en-US" sz="3600" b="1" dirty="0"/>
              <a:t>THANK </a:t>
            </a:r>
            <a:br>
              <a:rPr lang="en-US" sz="3600" b="1" dirty="0"/>
            </a:br>
            <a:r>
              <a:rPr lang="en-US" sz="3600" b="1" dirty="0"/>
              <a:t>YOU!</a:t>
            </a:r>
            <a:endParaRPr lang="he-IL" sz="3600" b="1" dirty="0"/>
          </a:p>
        </p:txBody>
      </p:sp>
      <p:cxnSp>
        <p:nvCxnSpPr>
          <p:cNvPr id="14" name="Straight Connector 13">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7" name="Rectangle 16">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צעצוע, בובה, ציור&#10;&#10;התיאור נוצר באופן אוטומטי">
            <a:extLst>
              <a:ext uri="{FF2B5EF4-FFF2-40B4-BE49-F238E27FC236}">
                <a16:creationId xmlns:a16="http://schemas.microsoft.com/office/drawing/2014/main" id="{E19311C7-13B8-415E-8F6E-5008A44DB26D}"/>
              </a:ext>
            </a:extLst>
          </p:cNvPr>
          <p:cNvPicPr>
            <a:picLocks noChangeAspect="1"/>
          </p:cNvPicPr>
          <p:nvPr/>
        </p:nvPicPr>
        <p:blipFill rotWithShape="1">
          <a:blip r:embed="rId2">
            <a:extLst>
              <a:ext uri="{28A0092B-C50C-407E-A947-70E740481C1C}">
                <a14:useLocalDpi xmlns:a14="http://schemas.microsoft.com/office/drawing/2010/main" val="0"/>
              </a:ext>
            </a:extLst>
          </a:blip>
          <a:srcRect l="416" r="17681"/>
          <a:stretch/>
        </p:blipFill>
        <p:spPr>
          <a:xfrm>
            <a:off x="5481768" y="1116345"/>
            <a:ext cx="4556131" cy="3866172"/>
          </a:xfrm>
          <a:prstGeom prst="rect">
            <a:avLst/>
          </a:prstGeom>
        </p:spPr>
      </p:pic>
      <p:pic>
        <p:nvPicPr>
          <p:cNvPr id="22" name="Picture 21">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81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LUE PAPER - Home | Facebook">
            <a:extLst>
              <a:ext uri="{FF2B5EF4-FFF2-40B4-BE49-F238E27FC236}">
                <a16:creationId xmlns:a16="http://schemas.microsoft.com/office/drawing/2014/main" id="{F733FAE4-2B08-493A-BB76-85E8ABA4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464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תמונה 10">
            <a:extLst>
              <a:ext uri="{FF2B5EF4-FFF2-40B4-BE49-F238E27FC236}">
                <a16:creationId xmlns:a16="http://schemas.microsoft.com/office/drawing/2014/main" id="{CCE44616-91F2-42D5-B790-CC5123734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7" y="50144"/>
            <a:ext cx="9960863" cy="6757712"/>
          </a:xfrm>
          <a:prstGeom prst="rect">
            <a:avLst/>
          </a:prstGeom>
        </p:spPr>
      </p:pic>
      <p:sp>
        <p:nvSpPr>
          <p:cNvPr id="12" name="תיבת טקסט 11">
            <a:extLst>
              <a:ext uri="{FF2B5EF4-FFF2-40B4-BE49-F238E27FC236}">
                <a16:creationId xmlns:a16="http://schemas.microsoft.com/office/drawing/2014/main" id="{007F5C41-41D1-433D-9EC3-88868AD082FA}"/>
              </a:ext>
            </a:extLst>
          </p:cNvPr>
          <p:cNvSpPr txBox="1"/>
          <p:nvPr/>
        </p:nvSpPr>
        <p:spPr>
          <a:xfrm>
            <a:off x="0" y="50144"/>
            <a:ext cx="1993546" cy="1107996"/>
          </a:xfrm>
          <a:prstGeom prst="rect">
            <a:avLst/>
          </a:prstGeom>
          <a:noFill/>
        </p:spPr>
        <p:txBody>
          <a:bodyPr wrap="square" rtlCol="1">
            <a:spAutoFit/>
          </a:bodyPr>
          <a:lstStyle/>
          <a:p>
            <a:r>
              <a:rPr lang="en-US" sz="6600" dirty="0">
                <a:solidFill>
                  <a:srgbClr val="0066FF"/>
                </a:solidFill>
              </a:rPr>
              <a:t>ERD</a:t>
            </a:r>
            <a:endParaRPr lang="he-IL" sz="2800" dirty="0">
              <a:solidFill>
                <a:srgbClr val="0066FF"/>
              </a:solidFill>
            </a:endParaRPr>
          </a:p>
        </p:txBody>
      </p:sp>
      <p:pic>
        <p:nvPicPr>
          <p:cNvPr id="13" name="מציין מיקום תוכן 4" descr="תמונה שמכילה ציור&#10;&#10;התיאור נוצר באופן אוטומטי">
            <a:extLst>
              <a:ext uri="{FF2B5EF4-FFF2-40B4-BE49-F238E27FC236}">
                <a16:creationId xmlns:a16="http://schemas.microsoft.com/office/drawing/2014/main" id="{4CB51DB2-AA74-42A0-83FA-AB85DDC6E1D9}"/>
              </a:ext>
            </a:extLst>
          </p:cNvPr>
          <p:cNvPicPr>
            <a:picLocks noChangeAspect="1"/>
          </p:cNvPicPr>
          <p:nvPr/>
        </p:nvPicPr>
        <p:blipFill rotWithShape="1">
          <a:blip r:embed="rId4">
            <a:extLst>
              <a:ext uri="{28A0092B-C50C-407E-A947-70E740481C1C}">
                <a14:useLocalDpi xmlns:a14="http://schemas.microsoft.com/office/drawing/2010/main" val="0"/>
              </a:ext>
            </a:extLst>
          </a:blip>
          <a:srcRect l="9892" r="4989" b="1"/>
          <a:stretch/>
        </p:blipFill>
        <p:spPr>
          <a:xfrm>
            <a:off x="0" y="1055246"/>
            <a:ext cx="2118519" cy="162399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Tree>
    <p:extLst>
      <p:ext uri="{BB962C8B-B14F-4D97-AF65-F5344CB8AC3E}">
        <p14:creationId xmlns:p14="http://schemas.microsoft.com/office/powerpoint/2010/main" val="129994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LUE PAPER - Home | Facebook">
            <a:extLst>
              <a:ext uri="{FF2B5EF4-FFF2-40B4-BE49-F238E27FC236}">
                <a16:creationId xmlns:a16="http://schemas.microsoft.com/office/drawing/2014/main" id="{F733FAE4-2B08-493A-BB76-85E8ABA4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תיבת טקסט 11">
            <a:extLst>
              <a:ext uri="{FF2B5EF4-FFF2-40B4-BE49-F238E27FC236}">
                <a16:creationId xmlns:a16="http://schemas.microsoft.com/office/drawing/2014/main" id="{007F5C41-41D1-433D-9EC3-88868AD082FA}"/>
              </a:ext>
            </a:extLst>
          </p:cNvPr>
          <p:cNvSpPr txBox="1"/>
          <p:nvPr/>
        </p:nvSpPr>
        <p:spPr>
          <a:xfrm>
            <a:off x="-1" y="192186"/>
            <a:ext cx="3693111" cy="1959191"/>
          </a:xfrm>
          <a:prstGeom prst="rect">
            <a:avLst/>
          </a:prstGeom>
          <a:noFill/>
        </p:spPr>
        <p:txBody>
          <a:bodyPr wrap="square" rtlCol="1">
            <a:spAutoFit/>
          </a:bodyPr>
          <a:lstStyle/>
          <a:p>
            <a:pPr algn="l">
              <a:lnSpc>
                <a:spcPts val="4737"/>
              </a:lnSpc>
              <a:spcBef>
                <a:spcPct val="0"/>
              </a:spcBef>
            </a:pPr>
            <a:r>
              <a:rPr lang="en-US" sz="6000" dirty="0">
                <a:solidFill>
                  <a:srgbClr val="0066FF"/>
                </a:solidFill>
                <a:latin typeface="+mj-lt"/>
                <a:ea typeface="Tahoma" panose="020B0604030504040204" pitchFamily="34" charset="0"/>
                <a:cs typeface="Lucida Sans Unicode" panose="020B0602030504020204" pitchFamily="34" charset="0"/>
              </a:rPr>
              <a:t>Physical</a:t>
            </a:r>
            <a:br>
              <a:rPr lang="en-US" sz="6000" dirty="0">
                <a:solidFill>
                  <a:srgbClr val="0066FF"/>
                </a:solidFill>
                <a:latin typeface="+mj-lt"/>
                <a:ea typeface="Tahoma" panose="020B0604030504040204" pitchFamily="34" charset="0"/>
                <a:cs typeface="Lucida Sans Unicode" panose="020B0602030504020204" pitchFamily="34" charset="0"/>
              </a:rPr>
            </a:br>
            <a:br>
              <a:rPr lang="en-US" sz="6000" dirty="0">
                <a:solidFill>
                  <a:srgbClr val="0066FF"/>
                </a:solidFill>
                <a:latin typeface="+mj-lt"/>
                <a:ea typeface="Tahoma" panose="020B0604030504040204" pitchFamily="34" charset="0"/>
                <a:cs typeface="Lucida Sans Unicode" panose="020B0602030504020204" pitchFamily="34" charset="0"/>
              </a:rPr>
            </a:br>
            <a:r>
              <a:rPr lang="en-US" sz="6000" dirty="0">
                <a:solidFill>
                  <a:srgbClr val="0066FF"/>
                </a:solidFill>
                <a:latin typeface="+mj-lt"/>
                <a:ea typeface="Tahoma" panose="020B0604030504040204" pitchFamily="34" charset="0"/>
                <a:cs typeface="Lucida Sans Unicode" panose="020B0602030504020204" pitchFamily="34" charset="0"/>
              </a:rPr>
              <a:t> ERD</a:t>
            </a:r>
          </a:p>
        </p:txBody>
      </p:sp>
      <p:pic>
        <p:nvPicPr>
          <p:cNvPr id="5" name="תמונה 4">
            <a:extLst>
              <a:ext uri="{FF2B5EF4-FFF2-40B4-BE49-F238E27FC236}">
                <a16:creationId xmlns:a16="http://schemas.microsoft.com/office/drawing/2014/main" id="{A6BF278D-5543-4027-966A-0C4335FDF1E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647" y="-1"/>
            <a:ext cx="9792070" cy="6857999"/>
          </a:xfrm>
          <a:prstGeom prst="rect">
            <a:avLst/>
          </a:prstGeom>
        </p:spPr>
      </p:pic>
      <p:pic>
        <p:nvPicPr>
          <p:cNvPr id="2" name="מציין מיקום תוכן 4" descr="תמונה שמכילה ציור&#10;&#10;התיאור נוצר באופן אוטומטי">
            <a:extLst>
              <a:ext uri="{FF2B5EF4-FFF2-40B4-BE49-F238E27FC236}">
                <a16:creationId xmlns:a16="http://schemas.microsoft.com/office/drawing/2014/main" id="{28497E5C-6DD7-4E8D-8869-7E30E322EB73}"/>
              </a:ext>
            </a:extLst>
          </p:cNvPr>
          <p:cNvPicPr>
            <a:picLocks noChangeAspect="1"/>
          </p:cNvPicPr>
          <p:nvPr/>
        </p:nvPicPr>
        <p:blipFill rotWithShape="1">
          <a:blip r:embed="rId4">
            <a:extLst>
              <a:ext uri="{28A0092B-C50C-407E-A947-70E740481C1C}">
                <a14:useLocalDpi xmlns:a14="http://schemas.microsoft.com/office/drawing/2010/main" val="0"/>
              </a:ext>
            </a:extLst>
          </a:blip>
          <a:srcRect l="9892" r="4989" b="1"/>
          <a:stretch/>
        </p:blipFill>
        <p:spPr>
          <a:xfrm>
            <a:off x="-1" y="2151377"/>
            <a:ext cx="2118519" cy="162399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Tree>
    <p:extLst>
      <p:ext uri="{BB962C8B-B14F-4D97-AF65-F5344CB8AC3E}">
        <p14:creationId xmlns:p14="http://schemas.microsoft.com/office/powerpoint/2010/main" val="295150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8" y="-60960"/>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כותרת 1">
            <a:extLst>
              <a:ext uri="{FF2B5EF4-FFF2-40B4-BE49-F238E27FC236}">
                <a16:creationId xmlns:a16="http://schemas.microsoft.com/office/drawing/2014/main" id="{6D128C91-C65E-4FDF-9A01-FADD55F293D0}"/>
              </a:ext>
            </a:extLst>
          </p:cNvPr>
          <p:cNvSpPr txBox="1">
            <a:spLocks/>
          </p:cNvSpPr>
          <p:nvPr/>
        </p:nvSpPr>
        <p:spPr>
          <a:xfrm>
            <a:off x="363093" y="-28016"/>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b="1" u="sng" dirty="0"/>
              <a:t>BRANCH</a:t>
            </a:r>
            <a:endParaRPr lang="he-IL" b="1" u="sng" dirty="0"/>
          </a:p>
        </p:txBody>
      </p:sp>
      <p:pic>
        <p:nvPicPr>
          <p:cNvPr id="7" name="תמונה 6">
            <a:extLst>
              <a:ext uri="{FF2B5EF4-FFF2-40B4-BE49-F238E27FC236}">
                <a16:creationId xmlns:a16="http://schemas.microsoft.com/office/drawing/2014/main" id="{8A80C130-BB92-48B4-8978-74F2A91ECFFF}"/>
              </a:ext>
            </a:extLst>
          </p:cNvPr>
          <p:cNvPicPr>
            <a:picLocks noChangeAspect="1"/>
          </p:cNvPicPr>
          <p:nvPr/>
        </p:nvPicPr>
        <p:blipFill>
          <a:blip r:embed="rId3"/>
          <a:stretch>
            <a:fillRect/>
          </a:stretch>
        </p:blipFill>
        <p:spPr>
          <a:xfrm>
            <a:off x="3775142" y="1356951"/>
            <a:ext cx="3682101" cy="3976670"/>
          </a:xfrm>
          <a:prstGeom prst="rect">
            <a:avLst/>
          </a:prstGeom>
        </p:spPr>
      </p:pic>
      <p:pic>
        <p:nvPicPr>
          <p:cNvPr id="8" name="תמונה 7">
            <a:extLst>
              <a:ext uri="{FF2B5EF4-FFF2-40B4-BE49-F238E27FC236}">
                <a16:creationId xmlns:a16="http://schemas.microsoft.com/office/drawing/2014/main" id="{39E1040F-BAF9-446A-9AA3-3A482E407D40}"/>
              </a:ext>
            </a:extLst>
          </p:cNvPr>
          <p:cNvPicPr>
            <a:picLocks noChangeAspect="1"/>
          </p:cNvPicPr>
          <p:nvPr/>
        </p:nvPicPr>
        <p:blipFill>
          <a:blip r:embed="rId4"/>
          <a:stretch>
            <a:fillRect/>
          </a:stretch>
        </p:blipFill>
        <p:spPr>
          <a:xfrm>
            <a:off x="758255" y="5645933"/>
            <a:ext cx="10675489" cy="407548"/>
          </a:xfrm>
          <a:prstGeom prst="rect">
            <a:avLst/>
          </a:prstGeom>
        </p:spPr>
      </p:pic>
      <p:pic>
        <p:nvPicPr>
          <p:cNvPr id="10" name="תמונה 9" descr="תמונה שמכילה צעצוע, בובה, ציור&#10;&#10;התיאור נוצר באופן אוטומטי">
            <a:extLst>
              <a:ext uri="{FF2B5EF4-FFF2-40B4-BE49-F238E27FC236}">
                <a16:creationId xmlns:a16="http://schemas.microsoft.com/office/drawing/2014/main" id="{490BACA1-0753-4C87-9D27-F94C15BA4767}"/>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27713"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02271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3D3B44B8-6DE1-46F2-989C-9FA9636DCE0F}"/>
              </a:ext>
            </a:extLst>
          </p:cNvPr>
          <p:cNvSpPr txBox="1"/>
          <p:nvPr/>
        </p:nvSpPr>
        <p:spPr>
          <a:xfrm>
            <a:off x="119596" y="128916"/>
            <a:ext cx="2436517" cy="707886"/>
          </a:xfrm>
          <a:prstGeom prst="rect">
            <a:avLst/>
          </a:prstGeom>
          <a:noFill/>
        </p:spPr>
        <p:txBody>
          <a:bodyPr wrap="square">
            <a:spAutoFit/>
          </a:bodyPr>
          <a:lstStyle/>
          <a:p>
            <a:r>
              <a:rPr lang="en-US" sz="4000" b="1" u="sng" dirty="0"/>
              <a:t>AREAS</a:t>
            </a:r>
            <a:endParaRPr lang="he-IL" sz="4000" b="1" u="sng" dirty="0"/>
          </a:p>
        </p:txBody>
      </p:sp>
      <p:pic>
        <p:nvPicPr>
          <p:cNvPr id="7" name="תמונה 6">
            <a:extLst>
              <a:ext uri="{FF2B5EF4-FFF2-40B4-BE49-F238E27FC236}">
                <a16:creationId xmlns:a16="http://schemas.microsoft.com/office/drawing/2014/main" id="{9E837519-20CF-4ECD-BF6F-0B2D3FFF4B34}"/>
              </a:ext>
            </a:extLst>
          </p:cNvPr>
          <p:cNvPicPr>
            <a:picLocks noChangeAspect="1"/>
          </p:cNvPicPr>
          <p:nvPr/>
        </p:nvPicPr>
        <p:blipFill>
          <a:blip r:embed="rId3"/>
          <a:stretch>
            <a:fillRect/>
          </a:stretch>
        </p:blipFill>
        <p:spPr>
          <a:xfrm>
            <a:off x="683587" y="1366179"/>
            <a:ext cx="8051324" cy="2566431"/>
          </a:xfrm>
          <a:prstGeom prst="rect">
            <a:avLst/>
          </a:prstGeom>
        </p:spPr>
      </p:pic>
      <p:pic>
        <p:nvPicPr>
          <p:cNvPr id="8" name="תמונה 7">
            <a:extLst>
              <a:ext uri="{FF2B5EF4-FFF2-40B4-BE49-F238E27FC236}">
                <a16:creationId xmlns:a16="http://schemas.microsoft.com/office/drawing/2014/main" id="{A62E94F0-5881-4630-B228-1E965451ED91}"/>
              </a:ext>
            </a:extLst>
          </p:cNvPr>
          <p:cNvPicPr>
            <a:picLocks noChangeAspect="1"/>
          </p:cNvPicPr>
          <p:nvPr/>
        </p:nvPicPr>
        <p:blipFill>
          <a:blip r:embed="rId4"/>
          <a:stretch>
            <a:fillRect/>
          </a:stretch>
        </p:blipFill>
        <p:spPr>
          <a:xfrm>
            <a:off x="1137146" y="4505365"/>
            <a:ext cx="7086076" cy="1578468"/>
          </a:xfrm>
          <a:prstGeom prst="rect">
            <a:avLst/>
          </a:prstGeom>
        </p:spPr>
      </p:pic>
      <p:pic>
        <p:nvPicPr>
          <p:cNvPr id="10" name="תמונה 9" descr="תמונה שמכילה צעצוע, בובה, ציור&#10;&#10;התיאור נוצר באופן אוטומטי">
            <a:extLst>
              <a:ext uri="{FF2B5EF4-FFF2-40B4-BE49-F238E27FC236}">
                <a16:creationId xmlns:a16="http://schemas.microsoft.com/office/drawing/2014/main" id="{5BAC603D-8565-4C7E-A5AF-311F64172EEE}"/>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82140" y="8878"/>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410979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95B90EF7-4B06-458C-B305-B4C3A9B07FFF}"/>
              </a:ext>
            </a:extLst>
          </p:cNvPr>
          <p:cNvPicPr>
            <a:picLocks noChangeAspect="1"/>
          </p:cNvPicPr>
          <p:nvPr/>
        </p:nvPicPr>
        <p:blipFill>
          <a:blip r:embed="rId3"/>
          <a:stretch>
            <a:fillRect/>
          </a:stretch>
        </p:blipFill>
        <p:spPr>
          <a:xfrm>
            <a:off x="2936719" y="1603379"/>
            <a:ext cx="6372987" cy="2603599"/>
          </a:xfrm>
          <a:prstGeom prst="rect">
            <a:avLst/>
          </a:prstGeom>
        </p:spPr>
      </p:pic>
      <p:pic>
        <p:nvPicPr>
          <p:cNvPr id="7" name="תמונה 6">
            <a:extLst>
              <a:ext uri="{FF2B5EF4-FFF2-40B4-BE49-F238E27FC236}">
                <a16:creationId xmlns:a16="http://schemas.microsoft.com/office/drawing/2014/main" id="{941967AE-69F5-4109-871B-A99B137C0514}"/>
              </a:ext>
            </a:extLst>
          </p:cNvPr>
          <p:cNvPicPr>
            <a:picLocks noChangeAspect="1"/>
          </p:cNvPicPr>
          <p:nvPr/>
        </p:nvPicPr>
        <p:blipFill>
          <a:blip r:embed="rId4"/>
          <a:stretch>
            <a:fillRect/>
          </a:stretch>
        </p:blipFill>
        <p:spPr>
          <a:xfrm>
            <a:off x="2510181" y="4492868"/>
            <a:ext cx="8134626" cy="2033656"/>
          </a:xfrm>
          <a:prstGeom prst="rect">
            <a:avLst/>
          </a:prstGeom>
        </p:spPr>
      </p:pic>
      <p:sp>
        <p:nvSpPr>
          <p:cNvPr id="4" name="תיבת טקסט 3">
            <a:extLst>
              <a:ext uri="{FF2B5EF4-FFF2-40B4-BE49-F238E27FC236}">
                <a16:creationId xmlns:a16="http://schemas.microsoft.com/office/drawing/2014/main" id="{0161F61E-FD3E-4AE4-B240-AFBC4BA72740}"/>
              </a:ext>
            </a:extLst>
          </p:cNvPr>
          <p:cNvSpPr txBox="1"/>
          <p:nvPr/>
        </p:nvSpPr>
        <p:spPr>
          <a:xfrm>
            <a:off x="152837" y="117962"/>
            <a:ext cx="4307864" cy="1323439"/>
          </a:xfrm>
          <a:prstGeom prst="rect">
            <a:avLst/>
          </a:prstGeom>
          <a:noFill/>
        </p:spPr>
        <p:txBody>
          <a:bodyPr wrap="square">
            <a:spAutoFit/>
          </a:bodyPr>
          <a:lstStyle/>
          <a:p>
            <a:pPr algn="l"/>
            <a:r>
              <a:rPr lang="en-US" sz="4000" b="1" u="sng" dirty="0"/>
              <a:t>REGISTRATION PACKAGES</a:t>
            </a:r>
            <a:endParaRPr lang="he-IL" sz="4000" b="1" u="sng" dirty="0"/>
          </a:p>
        </p:txBody>
      </p:sp>
      <p:pic>
        <p:nvPicPr>
          <p:cNvPr id="10" name="תמונה 9" descr="תמונה שמכילה צעצוע, בובה, ציור&#10;&#10;התיאור נוצר באופן אוטומטי">
            <a:extLst>
              <a:ext uri="{FF2B5EF4-FFF2-40B4-BE49-F238E27FC236}">
                <a16:creationId xmlns:a16="http://schemas.microsoft.com/office/drawing/2014/main" id="{3230A513-263E-4AF7-A994-A68F9DCD302C}"/>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65813"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49378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0AA0B5-5734-4914-889C-3C495DA6689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38ED445B-2B9D-45F6-91DC-ABF4274CF7F2}"/>
              </a:ext>
            </a:extLst>
          </p:cNvPr>
          <p:cNvSpPr>
            <a:spLocks noGrp="1"/>
          </p:cNvSpPr>
          <p:nvPr>
            <p:ph idx="1"/>
          </p:nvPr>
        </p:nvSpPr>
        <p:spPr/>
        <p:txBody>
          <a:bodyPr/>
          <a:lstStyle/>
          <a:p>
            <a:endParaRPr lang="he-IL"/>
          </a:p>
        </p:txBody>
      </p:sp>
      <p:pic>
        <p:nvPicPr>
          <p:cNvPr id="5" name="Picture 4" descr="BLUE PAPER - Home | Facebook">
            <a:extLst>
              <a:ext uri="{FF2B5EF4-FFF2-40B4-BE49-F238E27FC236}">
                <a16:creationId xmlns:a16="http://schemas.microsoft.com/office/drawing/2014/main" id="{CA606D58-8B53-4751-B611-A1E4349AA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78"/>
            <a:ext cx="122464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2638958A-2025-4B65-9B0A-6DCA5145C354}"/>
              </a:ext>
            </a:extLst>
          </p:cNvPr>
          <p:cNvPicPr>
            <a:picLocks noChangeAspect="1"/>
          </p:cNvPicPr>
          <p:nvPr/>
        </p:nvPicPr>
        <p:blipFill>
          <a:blip r:embed="rId3"/>
          <a:stretch>
            <a:fillRect/>
          </a:stretch>
        </p:blipFill>
        <p:spPr>
          <a:xfrm>
            <a:off x="3897297" y="1138428"/>
            <a:ext cx="5188484" cy="2998036"/>
          </a:xfrm>
          <a:prstGeom prst="rect">
            <a:avLst/>
          </a:prstGeom>
        </p:spPr>
      </p:pic>
      <p:pic>
        <p:nvPicPr>
          <p:cNvPr id="7" name="תמונה 6">
            <a:extLst>
              <a:ext uri="{FF2B5EF4-FFF2-40B4-BE49-F238E27FC236}">
                <a16:creationId xmlns:a16="http://schemas.microsoft.com/office/drawing/2014/main" id="{A91C66BB-7C38-4F5E-B00E-D1B581D906AD}"/>
              </a:ext>
            </a:extLst>
          </p:cNvPr>
          <p:cNvPicPr>
            <a:picLocks noChangeAspect="1"/>
          </p:cNvPicPr>
          <p:nvPr/>
        </p:nvPicPr>
        <p:blipFill>
          <a:blip r:embed="rId4"/>
          <a:stretch>
            <a:fillRect/>
          </a:stretch>
        </p:blipFill>
        <p:spPr>
          <a:xfrm>
            <a:off x="1501565" y="4455226"/>
            <a:ext cx="9732374" cy="1954452"/>
          </a:xfrm>
          <a:prstGeom prst="rect">
            <a:avLst/>
          </a:prstGeom>
        </p:spPr>
      </p:pic>
      <p:sp>
        <p:nvSpPr>
          <p:cNvPr id="10" name="תיבת טקסט 9">
            <a:extLst>
              <a:ext uri="{FF2B5EF4-FFF2-40B4-BE49-F238E27FC236}">
                <a16:creationId xmlns:a16="http://schemas.microsoft.com/office/drawing/2014/main" id="{C56BABC0-2A95-4577-A7B2-4ADB6E8016E3}"/>
              </a:ext>
            </a:extLst>
          </p:cNvPr>
          <p:cNvSpPr txBox="1"/>
          <p:nvPr/>
        </p:nvSpPr>
        <p:spPr>
          <a:xfrm>
            <a:off x="-1" y="15644"/>
            <a:ext cx="5188484" cy="707886"/>
          </a:xfrm>
          <a:prstGeom prst="rect">
            <a:avLst/>
          </a:prstGeom>
          <a:noFill/>
        </p:spPr>
        <p:txBody>
          <a:bodyPr wrap="square">
            <a:spAutoFit/>
          </a:bodyPr>
          <a:lstStyle/>
          <a:p>
            <a:r>
              <a:rPr lang="en-US" sz="4000" b="1" u="sng" dirty="0"/>
              <a:t>MANUFACTURERS</a:t>
            </a:r>
            <a:endParaRPr lang="he-IL" sz="4000" b="1" u="sng" dirty="0"/>
          </a:p>
        </p:txBody>
      </p:sp>
      <p:pic>
        <p:nvPicPr>
          <p:cNvPr id="12" name="תמונה 11" descr="תמונה שמכילה צעצוע, בובה, ציור&#10;&#10;התיאור נוצר באופן אוטומטי">
            <a:extLst>
              <a:ext uri="{FF2B5EF4-FFF2-40B4-BE49-F238E27FC236}">
                <a16:creationId xmlns:a16="http://schemas.microsoft.com/office/drawing/2014/main" id="{124F2692-D411-47F5-8F31-927A508EAD3D}"/>
              </a:ext>
            </a:extLst>
          </p:cNvPr>
          <p:cNvPicPr>
            <a:picLocks noChangeAspect="1"/>
          </p:cNvPicPr>
          <p:nvPr/>
        </p:nvPicPr>
        <p:blipFill rotWithShape="1">
          <a:blip r:embed="rId5">
            <a:extLst>
              <a:ext uri="{28A0092B-C50C-407E-A947-70E740481C1C}">
                <a14:useLocalDpi xmlns:a14="http://schemas.microsoft.com/office/drawing/2010/main" val="0"/>
              </a:ext>
            </a:extLst>
          </a:blip>
          <a:srcRect l="416" r="17681"/>
          <a:stretch/>
        </p:blipFill>
        <p:spPr>
          <a:xfrm>
            <a:off x="9575338" y="-54157"/>
            <a:ext cx="2664287" cy="2260819"/>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Tree>
    <p:extLst>
      <p:ext uri="{BB962C8B-B14F-4D97-AF65-F5344CB8AC3E}">
        <p14:creationId xmlns:p14="http://schemas.microsoft.com/office/powerpoint/2010/main" val="271493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322</Words>
  <Application>Microsoft Office PowerPoint</Application>
  <PresentationFormat>מסך רחב</PresentationFormat>
  <Paragraphs>50</Paragraphs>
  <Slides>38</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38</vt:i4>
      </vt:variant>
    </vt:vector>
  </HeadingPairs>
  <TitlesOfParts>
    <vt:vector size="44" baseType="lpstr">
      <vt:lpstr>Arial</vt:lpstr>
      <vt:lpstr>Calibri</vt:lpstr>
      <vt:lpstr>Gill Sans MT</vt:lpstr>
      <vt:lpstr>Lucida Sans Unicode</vt:lpstr>
      <vt:lpstr>Tahoma</vt:lpstr>
      <vt:lpstr>גלריה</vt:lpstr>
      <vt:lpstr>SQL PROJECT</vt:lpstr>
      <vt:lpstr>ABOUT US</vt:lpstr>
      <vt:lpstr>LET’S START....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Data Normalization  נרמול הנתונים</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PROJECT</dc:title>
  <dc:creator>Yam Hadas</dc:creator>
  <cp:lastModifiedBy>חן פורצקי</cp:lastModifiedBy>
  <cp:revision>24</cp:revision>
  <dcterms:created xsi:type="dcterms:W3CDTF">2020-10-06T14:39:22Z</dcterms:created>
  <dcterms:modified xsi:type="dcterms:W3CDTF">2020-10-06T17:28:28Z</dcterms:modified>
</cp:coreProperties>
</file>